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1" r:id="rId5"/>
    <p:sldId id="262" r:id="rId6"/>
    <p:sldId id="263" r:id="rId7"/>
    <p:sldId id="260" r:id="rId8"/>
    <p:sldId id="258" r:id="rId9"/>
    <p:sldId id="267" r:id="rId10"/>
    <p:sldId id="268" r:id="rId11"/>
    <p:sldId id="266" r:id="rId12"/>
    <p:sldId id="264" r:id="rId13"/>
    <p:sldId id="269" r:id="rId14"/>
    <p:sldId id="265"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E2358-EFFB-4D31-9634-85DCE4109F16}" v="145" dt="2025-11-09T15:13:59.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Kloosterboer" userId="321ca698-41f1-49bb-b9a7-d30511740770" providerId="ADAL" clId="{DB7684D0-4BCB-4FE9-8CC3-6937BF897F10}"/>
    <pc:docChg chg="undo custSel addSld modSld">
      <pc:chgData name="Hans Kloosterboer" userId="321ca698-41f1-49bb-b9a7-d30511740770" providerId="ADAL" clId="{DB7684D0-4BCB-4FE9-8CC3-6937BF897F10}" dt="2025-11-12T08:17:41.966" v="1061" actId="20577"/>
      <pc:docMkLst>
        <pc:docMk/>
      </pc:docMkLst>
      <pc:sldChg chg="addSp modSp mod">
        <pc:chgData name="Hans Kloosterboer" userId="321ca698-41f1-49bb-b9a7-d30511740770" providerId="ADAL" clId="{DB7684D0-4BCB-4FE9-8CC3-6937BF897F10}" dt="2025-11-09T08:34:05.730" v="83" actId="29295"/>
        <pc:sldMkLst>
          <pc:docMk/>
          <pc:sldMk cId="1494721779" sldId="256"/>
        </pc:sldMkLst>
        <pc:picChg chg="add mod">
          <ac:chgData name="Hans Kloosterboer" userId="321ca698-41f1-49bb-b9a7-d30511740770" providerId="ADAL" clId="{DB7684D0-4BCB-4FE9-8CC3-6937BF897F10}" dt="2025-11-09T08:34:05.730" v="83" actId="29295"/>
          <ac:picMkLst>
            <pc:docMk/>
            <pc:sldMk cId="1494721779" sldId="256"/>
            <ac:picMk id="4" creationId="{B8B3465E-1D66-7249-7488-26663115EADB}"/>
          </ac:picMkLst>
        </pc:picChg>
      </pc:sldChg>
      <pc:sldChg chg="addSp modSp mod modAnim">
        <pc:chgData name="Hans Kloosterboer" userId="321ca698-41f1-49bb-b9a7-d30511740770" providerId="ADAL" clId="{DB7684D0-4BCB-4FE9-8CC3-6937BF897F10}" dt="2025-11-09T08:41:29.277" v="139"/>
        <pc:sldMkLst>
          <pc:docMk/>
          <pc:sldMk cId="1580616049" sldId="257"/>
        </pc:sldMkLst>
        <pc:spChg chg="mod">
          <ac:chgData name="Hans Kloosterboer" userId="321ca698-41f1-49bb-b9a7-d30511740770" providerId="ADAL" clId="{DB7684D0-4BCB-4FE9-8CC3-6937BF897F10}" dt="2025-11-09T08:35:18.387" v="90" actId="313"/>
          <ac:spMkLst>
            <pc:docMk/>
            <pc:sldMk cId="1580616049" sldId="257"/>
            <ac:spMk id="12" creationId="{A93D4116-B531-075A-5671-A5235C023F93}"/>
          </ac:spMkLst>
        </pc:spChg>
        <pc:picChg chg="add mod">
          <ac:chgData name="Hans Kloosterboer" userId="321ca698-41f1-49bb-b9a7-d30511740770" providerId="ADAL" clId="{DB7684D0-4BCB-4FE9-8CC3-6937BF897F10}" dt="2025-11-09T08:41:20.661" v="138" actId="1076"/>
          <ac:picMkLst>
            <pc:docMk/>
            <pc:sldMk cId="1580616049" sldId="257"/>
            <ac:picMk id="14" creationId="{F0ED56CE-C297-D5BC-3976-1F02DE84ACC3}"/>
          </ac:picMkLst>
        </pc:picChg>
      </pc:sldChg>
      <pc:sldChg chg="addSp modSp mod modAnim">
        <pc:chgData name="Hans Kloosterboer" userId="321ca698-41f1-49bb-b9a7-d30511740770" providerId="ADAL" clId="{DB7684D0-4BCB-4FE9-8CC3-6937BF897F10}" dt="2025-11-09T15:14:08.356" v="930" actId="1076"/>
        <pc:sldMkLst>
          <pc:docMk/>
          <pc:sldMk cId="179725246" sldId="258"/>
        </pc:sldMkLst>
        <pc:spChg chg="add mod">
          <ac:chgData name="Hans Kloosterboer" userId="321ca698-41f1-49bb-b9a7-d30511740770" providerId="ADAL" clId="{DB7684D0-4BCB-4FE9-8CC3-6937BF897F10}" dt="2025-11-09T12:16:25.135" v="915" actId="14100"/>
          <ac:spMkLst>
            <pc:docMk/>
            <pc:sldMk cId="179725246" sldId="258"/>
            <ac:spMk id="3" creationId="{D65FD96D-576C-BCDB-6CAA-40754CB700A2}"/>
          </ac:spMkLst>
        </pc:spChg>
        <pc:spChg chg="add mod">
          <ac:chgData name="Hans Kloosterboer" userId="321ca698-41f1-49bb-b9a7-d30511740770" providerId="ADAL" clId="{DB7684D0-4BCB-4FE9-8CC3-6937BF897F10}" dt="2025-11-09T15:14:08.356" v="930" actId="1076"/>
          <ac:spMkLst>
            <pc:docMk/>
            <pc:sldMk cId="179725246" sldId="258"/>
            <ac:spMk id="4" creationId="{2A38FC69-349F-5C97-525A-66523E5C0D97}"/>
          </ac:spMkLst>
        </pc:spChg>
      </pc:sldChg>
      <pc:sldChg chg="addSp modSp mod modAnim">
        <pc:chgData name="Hans Kloosterboer" userId="321ca698-41f1-49bb-b9a7-d30511740770" providerId="ADAL" clId="{DB7684D0-4BCB-4FE9-8CC3-6937BF897F10}" dt="2025-11-09T12:15:17.824" v="909" actId="20577"/>
        <pc:sldMkLst>
          <pc:docMk/>
          <pc:sldMk cId="4086445047" sldId="259"/>
        </pc:sldMkLst>
        <pc:spChg chg="mod">
          <ac:chgData name="Hans Kloosterboer" userId="321ca698-41f1-49bb-b9a7-d30511740770" providerId="ADAL" clId="{DB7684D0-4BCB-4FE9-8CC3-6937BF897F10}" dt="2025-11-09T12:15:17.824" v="909" actId="20577"/>
          <ac:spMkLst>
            <pc:docMk/>
            <pc:sldMk cId="4086445047" sldId="259"/>
            <ac:spMk id="3" creationId="{6B452706-6C84-0C7F-ECFA-153DE2A982AA}"/>
          </ac:spMkLst>
        </pc:spChg>
        <pc:picChg chg="add mod">
          <ac:chgData name="Hans Kloosterboer" userId="321ca698-41f1-49bb-b9a7-d30511740770" providerId="ADAL" clId="{DB7684D0-4BCB-4FE9-8CC3-6937BF897F10}" dt="2025-11-09T08:42:27.648" v="142" actId="1076"/>
          <ac:picMkLst>
            <pc:docMk/>
            <pc:sldMk cId="4086445047" sldId="259"/>
            <ac:picMk id="4" creationId="{8A5CDFF6-8890-8C73-B202-A87EC19A2B74}"/>
          </ac:picMkLst>
        </pc:picChg>
      </pc:sldChg>
      <pc:sldChg chg="addSp modSp mod modAnim">
        <pc:chgData name="Hans Kloosterboer" userId="321ca698-41f1-49bb-b9a7-d30511740770" providerId="ADAL" clId="{DB7684D0-4BCB-4FE9-8CC3-6937BF897F10}" dt="2025-11-09T08:47:41.842" v="156"/>
        <pc:sldMkLst>
          <pc:docMk/>
          <pc:sldMk cId="1316962118" sldId="260"/>
        </pc:sldMkLst>
        <pc:spChg chg="mod">
          <ac:chgData name="Hans Kloosterboer" userId="321ca698-41f1-49bb-b9a7-d30511740770" providerId="ADAL" clId="{DB7684D0-4BCB-4FE9-8CC3-6937BF897F10}" dt="2025-11-09T08:37:35.915" v="136" actId="313"/>
          <ac:spMkLst>
            <pc:docMk/>
            <pc:sldMk cId="1316962118" sldId="260"/>
            <ac:spMk id="3" creationId="{CB49B55B-7E7F-C205-DBA0-BB30B6132467}"/>
          </ac:spMkLst>
        </pc:spChg>
        <pc:picChg chg="add mod">
          <ac:chgData name="Hans Kloosterboer" userId="321ca698-41f1-49bb-b9a7-d30511740770" providerId="ADAL" clId="{DB7684D0-4BCB-4FE9-8CC3-6937BF897F10}" dt="2025-11-09T08:47:39.173" v="155" actId="1076"/>
          <ac:picMkLst>
            <pc:docMk/>
            <pc:sldMk cId="1316962118" sldId="260"/>
            <ac:picMk id="4" creationId="{9137885F-9500-54F3-A953-96FD18F46441}"/>
          </ac:picMkLst>
        </pc:picChg>
      </pc:sldChg>
      <pc:sldChg chg="addSp modSp mod modAnim">
        <pc:chgData name="Hans Kloosterboer" userId="321ca698-41f1-49bb-b9a7-d30511740770" providerId="ADAL" clId="{DB7684D0-4BCB-4FE9-8CC3-6937BF897F10}" dt="2025-11-09T12:15:28.106" v="911" actId="20577"/>
        <pc:sldMkLst>
          <pc:docMk/>
          <pc:sldMk cId="1175801934" sldId="261"/>
        </pc:sldMkLst>
        <pc:spChg chg="mod">
          <ac:chgData name="Hans Kloosterboer" userId="321ca698-41f1-49bb-b9a7-d30511740770" providerId="ADAL" clId="{DB7684D0-4BCB-4FE9-8CC3-6937BF897F10}" dt="2025-11-09T12:15:28.106" v="911" actId="20577"/>
          <ac:spMkLst>
            <pc:docMk/>
            <pc:sldMk cId="1175801934" sldId="261"/>
            <ac:spMk id="3" creationId="{FD62147C-2B60-AF55-AAD1-61ABDDF709B2}"/>
          </ac:spMkLst>
        </pc:spChg>
        <pc:picChg chg="add mod">
          <ac:chgData name="Hans Kloosterboer" userId="321ca698-41f1-49bb-b9a7-d30511740770" providerId="ADAL" clId="{DB7684D0-4BCB-4FE9-8CC3-6937BF897F10}" dt="2025-11-09T08:43:39.192" v="145" actId="1076"/>
          <ac:picMkLst>
            <pc:docMk/>
            <pc:sldMk cId="1175801934" sldId="261"/>
            <ac:picMk id="4" creationId="{5C9B2E37-54B3-5913-F809-463BC99DF613}"/>
          </ac:picMkLst>
        </pc:picChg>
      </pc:sldChg>
      <pc:sldChg chg="addSp modSp mod modAnim">
        <pc:chgData name="Hans Kloosterboer" userId="321ca698-41f1-49bb-b9a7-d30511740770" providerId="ADAL" clId="{DB7684D0-4BCB-4FE9-8CC3-6937BF897F10}" dt="2025-11-09T08:44:22.796" v="149"/>
        <pc:sldMkLst>
          <pc:docMk/>
          <pc:sldMk cId="2015093020" sldId="262"/>
        </pc:sldMkLst>
        <pc:picChg chg="add mod">
          <ac:chgData name="Hans Kloosterboer" userId="321ca698-41f1-49bb-b9a7-d30511740770" providerId="ADAL" clId="{DB7684D0-4BCB-4FE9-8CC3-6937BF897F10}" dt="2025-11-09T08:44:20.961" v="148" actId="1076"/>
          <ac:picMkLst>
            <pc:docMk/>
            <pc:sldMk cId="2015093020" sldId="262"/>
            <ac:picMk id="4" creationId="{D2370F33-BBBD-933E-F062-C0444780CDB4}"/>
          </ac:picMkLst>
        </pc:picChg>
      </pc:sldChg>
      <pc:sldChg chg="addSp modSp mod modAnim">
        <pc:chgData name="Hans Kloosterboer" userId="321ca698-41f1-49bb-b9a7-d30511740770" providerId="ADAL" clId="{DB7684D0-4BCB-4FE9-8CC3-6937BF897F10}" dt="2025-11-09T08:45:12.896" v="153"/>
        <pc:sldMkLst>
          <pc:docMk/>
          <pc:sldMk cId="1831963355" sldId="263"/>
        </pc:sldMkLst>
        <pc:spChg chg="mod">
          <ac:chgData name="Hans Kloosterboer" userId="321ca698-41f1-49bb-b9a7-d30511740770" providerId="ADAL" clId="{DB7684D0-4BCB-4FE9-8CC3-6937BF897F10}" dt="2025-11-09T08:35:15.113" v="86" actId="313"/>
          <ac:spMkLst>
            <pc:docMk/>
            <pc:sldMk cId="1831963355" sldId="263"/>
            <ac:spMk id="3" creationId="{42AB6A48-5B5D-5628-42BC-12F64D421C70}"/>
          </ac:spMkLst>
        </pc:spChg>
        <pc:picChg chg="add mod">
          <ac:chgData name="Hans Kloosterboer" userId="321ca698-41f1-49bb-b9a7-d30511740770" providerId="ADAL" clId="{DB7684D0-4BCB-4FE9-8CC3-6937BF897F10}" dt="2025-11-09T08:45:11.132" v="152" actId="14100"/>
          <ac:picMkLst>
            <pc:docMk/>
            <pc:sldMk cId="1831963355" sldId="263"/>
            <ac:picMk id="4" creationId="{A1002C5D-8835-0500-FD77-297057458589}"/>
          </ac:picMkLst>
        </pc:picChg>
      </pc:sldChg>
      <pc:sldChg chg="addSp delSp modSp mod modAnim">
        <pc:chgData name="Hans Kloosterboer" userId="321ca698-41f1-49bb-b9a7-d30511740770" providerId="ADAL" clId="{DB7684D0-4BCB-4FE9-8CC3-6937BF897F10}" dt="2025-11-09T08:52:14.743" v="189"/>
        <pc:sldMkLst>
          <pc:docMk/>
          <pc:sldMk cId="990378884" sldId="264"/>
        </pc:sldMkLst>
        <pc:spChg chg="mod">
          <ac:chgData name="Hans Kloosterboer" userId="321ca698-41f1-49bb-b9a7-d30511740770" providerId="ADAL" clId="{DB7684D0-4BCB-4FE9-8CC3-6937BF897F10}" dt="2025-11-09T08:48:26.347" v="168" actId="20577"/>
          <ac:spMkLst>
            <pc:docMk/>
            <pc:sldMk cId="990378884" sldId="264"/>
            <ac:spMk id="5" creationId="{4D5AE5A1-D504-0356-48FA-35C5A81A668C}"/>
          </ac:spMkLst>
        </pc:spChg>
        <pc:picChg chg="add mod modCrop">
          <ac:chgData name="Hans Kloosterboer" userId="321ca698-41f1-49bb-b9a7-d30511740770" providerId="ADAL" clId="{DB7684D0-4BCB-4FE9-8CC3-6937BF897F10}" dt="2025-11-09T08:49:53.310" v="174" actId="1076"/>
          <ac:picMkLst>
            <pc:docMk/>
            <pc:sldMk cId="990378884" sldId="264"/>
            <ac:picMk id="7" creationId="{84D17717-B8C1-69DC-E5A0-DBB14CD258F3}"/>
          </ac:picMkLst>
        </pc:picChg>
        <pc:picChg chg="add mod modCrop">
          <ac:chgData name="Hans Kloosterboer" userId="321ca698-41f1-49bb-b9a7-d30511740770" providerId="ADAL" clId="{DB7684D0-4BCB-4FE9-8CC3-6937BF897F10}" dt="2025-11-09T08:51:53.926" v="185" actId="1076"/>
          <ac:picMkLst>
            <pc:docMk/>
            <pc:sldMk cId="990378884" sldId="264"/>
            <ac:picMk id="8" creationId="{790A78D4-1CA8-EBCF-9D0F-012C52EE7C53}"/>
          </ac:picMkLst>
        </pc:picChg>
        <pc:picChg chg="add mod">
          <ac:chgData name="Hans Kloosterboer" userId="321ca698-41f1-49bb-b9a7-d30511740770" providerId="ADAL" clId="{DB7684D0-4BCB-4FE9-8CC3-6937BF897F10}" dt="2025-11-09T08:51:51.804" v="184" actId="1076"/>
          <ac:picMkLst>
            <pc:docMk/>
            <pc:sldMk cId="990378884" sldId="264"/>
            <ac:picMk id="9" creationId="{C51183CB-CD29-3C9F-87C9-AA374CAB45DA}"/>
          </ac:picMkLst>
        </pc:picChg>
      </pc:sldChg>
      <pc:sldChg chg="addSp delSp modSp mod modAnim">
        <pc:chgData name="Hans Kloosterboer" userId="321ca698-41f1-49bb-b9a7-d30511740770" providerId="ADAL" clId="{DB7684D0-4BCB-4FE9-8CC3-6937BF897F10}" dt="2025-11-09T08:53:56.832" v="200"/>
        <pc:sldMkLst>
          <pc:docMk/>
          <pc:sldMk cId="1290475086" sldId="265"/>
        </pc:sldMkLst>
        <pc:spChg chg="mod">
          <ac:chgData name="Hans Kloosterboer" userId="321ca698-41f1-49bb-b9a7-d30511740770" providerId="ADAL" clId="{DB7684D0-4BCB-4FE9-8CC3-6937BF897F10}" dt="2025-11-09T08:48:14.754" v="165" actId="20577"/>
          <ac:spMkLst>
            <pc:docMk/>
            <pc:sldMk cId="1290475086" sldId="265"/>
            <ac:spMk id="5" creationId="{39508BC3-0024-076B-BEC6-B232ABC11807}"/>
          </ac:spMkLst>
        </pc:spChg>
        <pc:picChg chg="add mod">
          <ac:chgData name="Hans Kloosterboer" userId="321ca698-41f1-49bb-b9a7-d30511740770" providerId="ADAL" clId="{DB7684D0-4BCB-4FE9-8CC3-6937BF897F10}" dt="2025-11-09T08:53:18.077" v="192" actId="1076"/>
          <ac:picMkLst>
            <pc:docMk/>
            <pc:sldMk cId="1290475086" sldId="265"/>
            <ac:picMk id="7" creationId="{7D1B7F52-8DC8-3A38-5721-83B17BF94029}"/>
          </ac:picMkLst>
        </pc:picChg>
        <pc:picChg chg="add mod">
          <ac:chgData name="Hans Kloosterboer" userId="321ca698-41f1-49bb-b9a7-d30511740770" providerId="ADAL" clId="{DB7684D0-4BCB-4FE9-8CC3-6937BF897F10}" dt="2025-11-09T08:53:55.139" v="199" actId="1076"/>
          <ac:picMkLst>
            <pc:docMk/>
            <pc:sldMk cId="1290475086" sldId="265"/>
            <ac:picMk id="8" creationId="{D75F6F20-729C-F039-169A-893293EEA25A}"/>
          </ac:picMkLst>
        </pc:picChg>
      </pc:sldChg>
      <pc:sldChg chg="addSp delSp modSp new mod setBg addAnim delAnim modAnim">
        <pc:chgData name="Hans Kloosterboer" userId="321ca698-41f1-49bb-b9a7-d30511740770" providerId="ADAL" clId="{DB7684D0-4BCB-4FE9-8CC3-6937BF897F10}" dt="2025-11-09T08:30:59.896" v="73"/>
        <pc:sldMkLst>
          <pc:docMk/>
          <pc:sldMk cId="3703645631" sldId="266"/>
        </pc:sldMkLst>
        <pc:picChg chg="add mod">
          <ac:chgData name="Hans Kloosterboer" userId="321ca698-41f1-49bb-b9a7-d30511740770" providerId="ADAL" clId="{DB7684D0-4BCB-4FE9-8CC3-6937BF897F10}" dt="2025-11-09T08:20:57.289" v="16" actId="1076"/>
          <ac:picMkLst>
            <pc:docMk/>
            <pc:sldMk cId="3703645631" sldId="266"/>
            <ac:picMk id="2" creationId="{5C1DA81A-97FA-5CFE-B48B-12B21D8C5C8F}"/>
          </ac:picMkLst>
        </pc:picChg>
        <pc:picChg chg="add mod">
          <ac:chgData name="Hans Kloosterboer" userId="321ca698-41f1-49bb-b9a7-d30511740770" providerId="ADAL" clId="{DB7684D0-4BCB-4FE9-8CC3-6937BF897F10}" dt="2025-11-09T08:21:06.929" v="19" actId="14100"/>
          <ac:picMkLst>
            <pc:docMk/>
            <pc:sldMk cId="3703645631" sldId="266"/>
            <ac:picMk id="3" creationId="{53FD1D70-BD43-56BC-1FC8-09BE3F000A1B}"/>
          </ac:picMkLst>
        </pc:picChg>
        <pc:picChg chg="add mod modCrop">
          <ac:chgData name="Hans Kloosterboer" userId="321ca698-41f1-49bb-b9a7-d30511740770" providerId="ADAL" clId="{DB7684D0-4BCB-4FE9-8CC3-6937BF897F10}" dt="2025-11-09T08:22:01.553" v="25" actId="1076"/>
          <ac:picMkLst>
            <pc:docMk/>
            <pc:sldMk cId="3703645631" sldId="266"/>
            <ac:picMk id="4" creationId="{294F8E72-7658-CB8B-4C30-66449D9054DB}"/>
          </ac:picMkLst>
        </pc:picChg>
        <pc:picChg chg="add mod">
          <ac:chgData name="Hans Kloosterboer" userId="321ca698-41f1-49bb-b9a7-d30511740770" providerId="ADAL" clId="{DB7684D0-4BCB-4FE9-8CC3-6937BF897F10}" dt="2025-11-09T08:22:55.607" v="30" actId="14100"/>
          <ac:picMkLst>
            <pc:docMk/>
            <pc:sldMk cId="3703645631" sldId="266"/>
            <ac:picMk id="5" creationId="{B1797122-84E1-4383-2E01-DEFDE8342BFC}"/>
          </ac:picMkLst>
        </pc:picChg>
        <pc:picChg chg="add mod">
          <ac:chgData name="Hans Kloosterboer" userId="321ca698-41f1-49bb-b9a7-d30511740770" providerId="ADAL" clId="{DB7684D0-4BCB-4FE9-8CC3-6937BF897F10}" dt="2025-11-09T08:23:55.340" v="34" actId="1076"/>
          <ac:picMkLst>
            <pc:docMk/>
            <pc:sldMk cId="3703645631" sldId="266"/>
            <ac:picMk id="6" creationId="{ED8207A1-E132-94DE-3535-F9880BC4AB85}"/>
          </ac:picMkLst>
        </pc:picChg>
        <pc:picChg chg="add mod">
          <ac:chgData name="Hans Kloosterboer" userId="321ca698-41f1-49bb-b9a7-d30511740770" providerId="ADAL" clId="{DB7684D0-4BCB-4FE9-8CC3-6937BF897F10}" dt="2025-11-09T08:24:33.764" v="37" actId="14100"/>
          <ac:picMkLst>
            <pc:docMk/>
            <pc:sldMk cId="3703645631" sldId="266"/>
            <ac:picMk id="8" creationId="{A4F66F20-A3BC-3F74-3CA6-6E16BF740590}"/>
          </ac:picMkLst>
        </pc:picChg>
        <pc:picChg chg="add mod">
          <ac:chgData name="Hans Kloosterboer" userId="321ca698-41f1-49bb-b9a7-d30511740770" providerId="ADAL" clId="{DB7684D0-4BCB-4FE9-8CC3-6937BF897F10}" dt="2025-11-09T08:24:57.525" v="40" actId="1076"/>
          <ac:picMkLst>
            <pc:docMk/>
            <pc:sldMk cId="3703645631" sldId="266"/>
            <ac:picMk id="12" creationId="{2553D173-EFB8-71A5-A0A0-BE5BF6985767}"/>
          </ac:picMkLst>
        </pc:picChg>
        <pc:picChg chg="add mod">
          <ac:chgData name="Hans Kloosterboer" userId="321ca698-41f1-49bb-b9a7-d30511740770" providerId="ADAL" clId="{DB7684D0-4BCB-4FE9-8CC3-6937BF897F10}" dt="2025-11-09T08:26:27.054" v="44" actId="14100"/>
          <ac:picMkLst>
            <pc:docMk/>
            <pc:sldMk cId="3703645631" sldId="266"/>
            <ac:picMk id="14" creationId="{3383BE14-B518-7B49-DB8B-C39519835D2B}"/>
          </ac:picMkLst>
        </pc:picChg>
        <pc:picChg chg="add mod">
          <ac:chgData name="Hans Kloosterboer" userId="321ca698-41f1-49bb-b9a7-d30511740770" providerId="ADAL" clId="{DB7684D0-4BCB-4FE9-8CC3-6937BF897F10}" dt="2025-11-09T08:27:02.556" v="50" actId="1076"/>
          <ac:picMkLst>
            <pc:docMk/>
            <pc:sldMk cId="3703645631" sldId="266"/>
            <ac:picMk id="16" creationId="{507C8225-DD36-8150-B202-14F662D83FC8}"/>
          </ac:picMkLst>
        </pc:picChg>
        <pc:picChg chg="add mod">
          <ac:chgData name="Hans Kloosterboer" userId="321ca698-41f1-49bb-b9a7-d30511740770" providerId="ADAL" clId="{DB7684D0-4BCB-4FE9-8CC3-6937BF897F10}" dt="2025-11-09T08:27:41.851" v="52" actId="1076"/>
          <ac:picMkLst>
            <pc:docMk/>
            <pc:sldMk cId="3703645631" sldId="266"/>
            <ac:picMk id="18" creationId="{C5414729-416E-A33E-0F73-62FEBBE27C64}"/>
          </ac:picMkLst>
        </pc:picChg>
      </pc:sldChg>
      <pc:sldChg chg="addSp modSp new mod modAnim">
        <pc:chgData name="Hans Kloosterboer" userId="321ca698-41f1-49bb-b9a7-d30511740770" providerId="ADAL" clId="{DB7684D0-4BCB-4FE9-8CC3-6937BF897F10}" dt="2025-11-09T09:11:38.196" v="729"/>
        <pc:sldMkLst>
          <pc:docMk/>
          <pc:sldMk cId="1851767722" sldId="267"/>
        </pc:sldMkLst>
        <pc:spChg chg="add">
          <ac:chgData name="Hans Kloosterboer" userId="321ca698-41f1-49bb-b9a7-d30511740770" providerId="ADAL" clId="{DB7684D0-4BCB-4FE9-8CC3-6937BF897F10}" dt="2025-11-09T08:59:00.163" v="202" actId="11529"/>
          <ac:spMkLst>
            <pc:docMk/>
            <pc:sldMk cId="1851767722" sldId="267"/>
            <ac:spMk id="2" creationId="{28B0A723-50B2-A48F-0583-A38088D861FD}"/>
          </ac:spMkLst>
        </pc:spChg>
        <pc:spChg chg="add mod">
          <ac:chgData name="Hans Kloosterboer" userId="321ca698-41f1-49bb-b9a7-d30511740770" providerId="ADAL" clId="{DB7684D0-4BCB-4FE9-8CC3-6937BF897F10}" dt="2025-11-09T08:59:02.790" v="203" actId="571"/>
          <ac:spMkLst>
            <pc:docMk/>
            <pc:sldMk cId="1851767722" sldId="267"/>
            <ac:spMk id="3" creationId="{75CE090D-352B-7296-3CE8-3BCC2877E81F}"/>
          </ac:spMkLst>
        </pc:spChg>
        <pc:spChg chg="add mod">
          <ac:chgData name="Hans Kloosterboer" userId="321ca698-41f1-49bb-b9a7-d30511740770" providerId="ADAL" clId="{DB7684D0-4BCB-4FE9-8CC3-6937BF897F10}" dt="2025-11-09T08:59:05.065" v="204" actId="571"/>
          <ac:spMkLst>
            <pc:docMk/>
            <pc:sldMk cId="1851767722" sldId="267"/>
            <ac:spMk id="4" creationId="{5B3D4E85-EA43-8A22-75DE-7DB546867FEB}"/>
          </ac:spMkLst>
        </pc:spChg>
        <pc:spChg chg="add mod">
          <ac:chgData name="Hans Kloosterboer" userId="321ca698-41f1-49bb-b9a7-d30511740770" providerId="ADAL" clId="{DB7684D0-4BCB-4FE9-8CC3-6937BF897F10}" dt="2025-11-09T08:59:08.965" v="205" actId="571"/>
          <ac:spMkLst>
            <pc:docMk/>
            <pc:sldMk cId="1851767722" sldId="267"/>
            <ac:spMk id="5" creationId="{DE2BC3D5-8891-FCCC-97F5-FD539B95A755}"/>
          </ac:spMkLst>
        </pc:spChg>
        <pc:spChg chg="add mod">
          <ac:chgData name="Hans Kloosterboer" userId="321ca698-41f1-49bb-b9a7-d30511740770" providerId="ADAL" clId="{DB7684D0-4BCB-4FE9-8CC3-6937BF897F10}" dt="2025-11-09T09:07:51.376" v="631" actId="1076"/>
          <ac:spMkLst>
            <pc:docMk/>
            <pc:sldMk cId="1851767722" sldId="267"/>
            <ac:spMk id="6" creationId="{5608611B-33E5-08F0-7805-8F454B68BC90}"/>
          </ac:spMkLst>
        </pc:spChg>
        <pc:spChg chg="add mod">
          <ac:chgData name="Hans Kloosterboer" userId="321ca698-41f1-49bb-b9a7-d30511740770" providerId="ADAL" clId="{DB7684D0-4BCB-4FE9-8CC3-6937BF897F10}" dt="2025-11-09T09:01:58.597" v="325" actId="20577"/>
          <ac:spMkLst>
            <pc:docMk/>
            <pc:sldMk cId="1851767722" sldId="267"/>
            <ac:spMk id="7" creationId="{FD203E9D-C4A8-6547-08AA-077A6F91D606}"/>
          </ac:spMkLst>
        </pc:spChg>
        <pc:spChg chg="add mod">
          <ac:chgData name="Hans Kloosterboer" userId="321ca698-41f1-49bb-b9a7-d30511740770" providerId="ADAL" clId="{DB7684D0-4BCB-4FE9-8CC3-6937BF897F10}" dt="2025-11-09T09:03:05.186" v="394" actId="403"/>
          <ac:spMkLst>
            <pc:docMk/>
            <pc:sldMk cId="1851767722" sldId="267"/>
            <ac:spMk id="8" creationId="{54B6CCBC-5535-ABAD-97C2-3C3A46C51EC4}"/>
          </ac:spMkLst>
        </pc:spChg>
        <pc:spChg chg="add mod">
          <ac:chgData name="Hans Kloosterboer" userId="321ca698-41f1-49bb-b9a7-d30511740770" providerId="ADAL" clId="{DB7684D0-4BCB-4FE9-8CC3-6937BF897F10}" dt="2025-11-09T09:08:37.850" v="638" actId="20577"/>
          <ac:spMkLst>
            <pc:docMk/>
            <pc:sldMk cId="1851767722" sldId="267"/>
            <ac:spMk id="9" creationId="{978F4879-B0DF-677E-B521-73BA881CC72C}"/>
          </ac:spMkLst>
        </pc:spChg>
        <pc:spChg chg="add mod">
          <ac:chgData name="Hans Kloosterboer" userId="321ca698-41f1-49bb-b9a7-d30511740770" providerId="ADAL" clId="{DB7684D0-4BCB-4FE9-8CC3-6937BF897F10}" dt="2025-11-09T09:08:15.185" v="636" actId="20577"/>
          <ac:spMkLst>
            <pc:docMk/>
            <pc:sldMk cId="1851767722" sldId="267"/>
            <ac:spMk id="10" creationId="{6C6BDFCD-D29E-76B4-EFCC-8A19DFA2E1AE}"/>
          </ac:spMkLst>
        </pc:spChg>
        <pc:spChg chg="add mod">
          <ac:chgData name="Hans Kloosterboer" userId="321ca698-41f1-49bb-b9a7-d30511740770" providerId="ADAL" clId="{DB7684D0-4BCB-4FE9-8CC3-6937BF897F10}" dt="2025-11-09T09:08:52.179" v="639" actId="20577"/>
          <ac:spMkLst>
            <pc:docMk/>
            <pc:sldMk cId="1851767722" sldId="267"/>
            <ac:spMk id="11" creationId="{366E44B3-7710-4E1E-86A5-AF69D6846F20}"/>
          </ac:spMkLst>
        </pc:spChg>
        <pc:spChg chg="add mod ord">
          <ac:chgData name="Hans Kloosterboer" userId="321ca698-41f1-49bb-b9a7-d30511740770" providerId="ADAL" clId="{DB7684D0-4BCB-4FE9-8CC3-6937BF897F10}" dt="2025-11-09T09:06:53.979" v="622" actId="207"/>
          <ac:spMkLst>
            <pc:docMk/>
            <pc:sldMk cId="1851767722" sldId="267"/>
            <ac:spMk id="12" creationId="{0E2ECEC8-1D67-F12B-8F7E-A272A50ABB7D}"/>
          </ac:spMkLst>
        </pc:spChg>
        <pc:spChg chg="add mod ord">
          <ac:chgData name="Hans Kloosterboer" userId="321ca698-41f1-49bb-b9a7-d30511740770" providerId="ADAL" clId="{DB7684D0-4BCB-4FE9-8CC3-6937BF897F10}" dt="2025-11-09T09:07:56.180" v="632" actId="14100"/>
          <ac:spMkLst>
            <pc:docMk/>
            <pc:sldMk cId="1851767722" sldId="267"/>
            <ac:spMk id="13" creationId="{887E3112-FAB2-D989-F83E-46E12A3D1782}"/>
          </ac:spMkLst>
        </pc:spChg>
        <pc:spChg chg="add mod">
          <ac:chgData name="Hans Kloosterboer" userId="321ca698-41f1-49bb-b9a7-d30511740770" providerId="ADAL" clId="{DB7684D0-4BCB-4FE9-8CC3-6937BF897F10}" dt="2025-11-09T09:10:40.183" v="719" actId="164"/>
          <ac:spMkLst>
            <pc:docMk/>
            <pc:sldMk cId="1851767722" sldId="267"/>
            <ac:spMk id="14" creationId="{329DB3AE-4099-5FB7-1A66-2FFDF18C87E3}"/>
          </ac:spMkLst>
        </pc:spChg>
        <pc:spChg chg="add mod">
          <ac:chgData name="Hans Kloosterboer" userId="321ca698-41f1-49bb-b9a7-d30511740770" providerId="ADAL" clId="{DB7684D0-4BCB-4FE9-8CC3-6937BF897F10}" dt="2025-11-09T09:10:40.183" v="719" actId="164"/>
          <ac:spMkLst>
            <pc:docMk/>
            <pc:sldMk cId="1851767722" sldId="267"/>
            <ac:spMk id="15" creationId="{7267F07A-EC7C-A296-83D9-E25C84C3AC86}"/>
          </ac:spMkLst>
        </pc:spChg>
        <pc:grpChg chg="add mod">
          <ac:chgData name="Hans Kloosterboer" userId="321ca698-41f1-49bb-b9a7-d30511740770" providerId="ADAL" clId="{DB7684D0-4BCB-4FE9-8CC3-6937BF897F10}" dt="2025-11-09T09:10:40.183" v="719" actId="164"/>
          <ac:grpSpMkLst>
            <pc:docMk/>
            <pc:sldMk cId="1851767722" sldId="267"/>
            <ac:grpSpMk id="16" creationId="{CAC0F998-C07C-2E68-CB60-E569D51F31B8}"/>
          </ac:grpSpMkLst>
        </pc:grpChg>
      </pc:sldChg>
      <pc:sldChg chg="addSp modSp new mod modAnim">
        <pc:chgData name="Hans Kloosterboer" userId="321ca698-41f1-49bb-b9a7-d30511740770" providerId="ADAL" clId="{DB7684D0-4BCB-4FE9-8CC3-6937BF897F10}" dt="2025-11-09T09:15:17.390" v="907"/>
        <pc:sldMkLst>
          <pc:docMk/>
          <pc:sldMk cId="1373232839" sldId="268"/>
        </pc:sldMkLst>
        <pc:spChg chg="mod">
          <ac:chgData name="Hans Kloosterboer" userId="321ca698-41f1-49bb-b9a7-d30511740770" providerId="ADAL" clId="{DB7684D0-4BCB-4FE9-8CC3-6937BF897F10}" dt="2025-11-09T09:12:46.491" v="745" actId="20577"/>
          <ac:spMkLst>
            <pc:docMk/>
            <pc:sldMk cId="1373232839" sldId="268"/>
            <ac:spMk id="2" creationId="{00BE38AB-C126-88AC-84F5-1C4A388C3D7F}"/>
          </ac:spMkLst>
        </pc:spChg>
        <pc:spChg chg="mod">
          <ac:chgData name="Hans Kloosterboer" userId="321ca698-41f1-49bb-b9a7-d30511740770" providerId="ADAL" clId="{DB7684D0-4BCB-4FE9-8CC3-6937BF897F10}" dt="2025-11-09T09:14:11.612" v="899" actId="5793"/>
          <ac:spMkLst>
            <pc:docMk/>
            <pc:sldMk cId="1373232839" sldId="268"/>
            <ac:spMk id="3" creationId="{AA867A40-85B9-BF4D-AED5-F50FB632E3C4}"/>
          </ac:spMkLst>
        </pc:spChg>
        <pc:picChg chg="add mod">
          <ac:chgData name="Hans Kloosterboer" userId="321ca698-41f1-49bb-b9a7-d30511740770" providerId="ADAL" clId="{DB7684D0-4BCB-4FE9-8CC3-6937BF897F10}" dt="2025-11-09T09:15:14.784" v="906" actId="1076"/>
          <ac:picMkLst>
            <pc:docMk/>
            <pc:sldMk cId="1373232839" sldId="268"/>
            <ac:picMk id="4" creationId="{7BA19D05-4E0D-D431-F0CD-5A9EA9CAE709}"/>
          </ac:picMkLst>
        </pc:picChg>
      </pc:sldChg>
      <pc:sldChg chg="addSp delSp modSp add mod delAnim">
        <pc:chgData name="Hans Kloosterboer" userId="321ca698-41f1-49bb-b9a7-d30511740770" providerId="ADAL" clId="{DB7684D0-4BCB-4FE9-8CC3-6937BF897F10}" dt="2025-11-12T08:17:41.966" v="1061" actId="20577"/>
        <pc:sldMkLst>
          <pc:docMk/>
          <pc:sldMk cId="2792714114" sldId="269"/>
        </pc:sldMkLst>
        <pc:spChg chg="del">
          <ac:chgData name="Hans Kloosterboer" userId="321ca698-41f1-49bb-b9a7-d30511740770" providerId="ADAL" clId="{DB7684D0-4BCB-4FE9-8CC3-6937BF897F10}" dt="2025-11-12T08:16:33.519" v="933" actId="478"/>
          <ac:spMkLst>
            <pc:docMk/>
            <pc:sldMk cId="2792714114" sldId="269"/>
            <ac:spMk id="3" creationId="{07A95753-5949-7CE3-08C5-0C9600850A72}"/>
          </ac:spMkLst>
        </pc:spChg>
        <pc:spChg chg="add mod">
          <ac:chgData name="Hans Kloosterboer" userId="321ca698-41f1-49bb-b9a7-d30511740770" providerId="ADAL" clId="{DB7684D0-4BCB-4FE9-8CC3-6937BF897F10}" dt="2025-11-12T08:17:41.966" v="1061" actId="20577"/>
          <ac:spMkLst>
            <pc:docMk/>
            <pc:sldMk cId="2792714114" sldId="269"/>
            <ac:spMk id="6" creationId="{B131EE26-C3CF-8FC1-5D5B-C5A48A9BA6EC}"/>
          </ac:spMkLst>
        </pc:spChg>
        <pc:picChg chg="del">
          <ac:chgData name="Hans Kloosterboer" userId="321ca698-41f1-49bb-b9a7-d30511740770" providerId="ADAL" clId="{DB7684D0-4BCB-4FE9-8CC3-6937BF897F10}" dt="2025-11-12T08:16:25.537" v="932" actId="478"/>
          <ac:picMkLst>
            <pc:docMk/>
            <pc:sldMk cId="2792714114" sldId="269"/>
            <ac:picMk id="7" creationId="{646E6094-3BB5-A2A9-2816-F3E3274D29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39A26-83C6-4C1D-A4ED-98663CA101AC}" type="datetimeFigureOut">
              <a:rPr lang="nl-NL" smtClean="0"/>
              <a:t>12-11-2025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0E614-E1A4-449A-B81D-4878BC190F21}" type="slidenum">
              <a:rPr lang="nl-NL" smtClean="0"/>
              <a:t>‹nr.›</a:t>
            </a:fld>
            <a:endParaRPr lang="nl-NL"/>
          </a:p>
        </p:txBody>
      </p:sp>
    </p:spTree>
    <p:extLst>
      <p:ext uri="{BB962C8B-B14F-4D97-AF65-F5344CB8AC3E}">
        <p14:creationId xmlns:p14="http://schemas.microsoft.com/office/powerpoint/2010/main" val="393768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F70E614-E1A4-449A-B81D-4878BC190F21}" type="slidenum">
              <a:rPr lang="nl-NL" smtClean="0"/>
              <a:t>12</a:t>
            </a:fld>
            <a:endParaRPr lang="nl-NL"/>
          </a:p>
        </p:txBody>
      </p:sp>
    </p:spTree>
    <p:extLst>
      <p:ext uri="{BB962C8B-B14F-4D97-AF65-F5344CB8AC3E}">
        <p14:creationId xmlns:p14="http://schemas.microsoft.com/office/powerpoint/2010/main" val="201311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4237-EF89-B8F6-75E0-A12CAED45C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2BC883-9892-10A4-AD24-531E8E69D5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6792E5-B2EA-0C7C-0D31-0CA57D525C5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C5867BB-D491-A543-B08E-2ADE2DAD4D58}"/>
              </a:ext>
            </a:extLst>
          </p:cNvPr>
          <p:cNvSpPr>
            <a:spLocks noGrp="1"/>
          </p:cNvSpPr>
          <p:nvPr>
            <p:ph type="sldNum" sz="quarter" idx="5"/>
          </p:nvPr>
        </p:nvSpPr>
        <p:spPr/>
        <p:txBody>
          <a:bodyPr/>
          <a:lstStyle/>
          <a:p>
            <a:fld id="{2F70E614-E1A4-449A-B81D-4878BC190F21}" type="slidenum">
              <a:rPr lang="nl-NL" smtClean="0"/>
              <a:t>13</a:t>
            </a:fld>
            <a:endParaRPr lang="nl-NL"/>
          </a:p>
        </p:txBody>
      </p:sp>
    </p:spTree>
    <p:extLst>
      <p:ext uri="{BB962C8B-B14F-4D97-AF65-F5344CB8AC3E}">
        <p14:creationId xmlns:p14="http://schemas.microsoft.com/office/powerpoint/2010/main" val="403784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078A1-BE6C-8909-4EB0-813F57D8D0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C4AAB23-C81E-0BDD-7E96-C97FDE4C5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6386D1C-76E5-5B99-4621-DE7C08410A0A}"/>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914565BF-C223-686F-3A9D-24587C5205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BF78A6-F48C-4C79-3EA3-F186C5A8FA6C}"/>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399583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264A4-50DA-5CD7-1DB2-EE9B373A3D5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D389A32-18AC-D458-AF22-DB884E8B5C8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7202F2-B8FF-5AF7-7F6A-1CD27E934090}"/>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AF6F2F5A-41CC-67D9-00B2-780D940507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1EAE4A-0C13-7959-8D00-89EC37989506}"/>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167179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977367-2C64-5CD4-B5EF-1FD79C8C805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8C66EA0-C9C8-458E-978A-1D8448CBAF5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5BC39D2-19A9-1F34-22E9-33A564311177}"/>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75EFCD17-56A6-07A1-5011-B8B6288B62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06F6F5-1592-DAFA-87A9-C1B9ED7AB95E}"/>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330180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02059-F9B6-5ABF-8B4E-60FC9AE05C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F1A0FF8-6DBF-BC63-411A-FC236F48BCF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29D822-D1A2-5DE5-AD68-6862EEB32F1B}"/>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C514B94D-1BBA-A59E-4EE5-BB061EBD0C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1AC30F-47F5-6D5F-54EE-737A9E72C431}"/>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12610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DFAB7-BA12-7B37-655D-36611497475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90555A8-6E50-0D73-4B2F-615F87C2F8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02407F9-027A-C2F2-0C05-A411F781B095}"/>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25A24A49-30A9-BF21-C661-57D4E0D625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46C0A2-87EF-39D4-B0F3-F81E7F0B97DC}"/>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253902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5F80C-248C-20B0-2016-C477DD129A8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F00DA25-10AC-04FB-4FD5-8457640DBFE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6513158-86EB-4B96-7265-290E92FC50D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C1C3398-6C63-09EE-F009-D6241D00075B}"/>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6" name="Tijdelijke aanduiding voor voettekst 5">
            <a:extLst>
              <a:ext uri="{FF2B5EF4-FFF2-40B4-BE49-F238E27FC236}">
                <a16:creationId xmlns:a16="http://schemas.microsoft.com/office/drawing/2014/main" id="{C1D65C7A-9CA4-6149-0F35-9D94D147972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EEA7E7-8784-0041-867E-2E430FA7B874}"/>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47268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BADCD-1809-1413-39CF-CE63E3C01C4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94D9C3C-53DC-4CBC-3B96-3437CD1E15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654ADF6-1240-F80A-60AD-1F9ECCB0BAB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913EA5C-0223-8943-1822-9EEF2C6F11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8EC7DD4-FF58-5333-7797-79A8872B731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41FD466-3A85-C3F3-DE98-D55E443D3BC0}"/>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8" name="Tijdelijke aanduiding voor voettekst 7">
            <a:extLst>
              <a:ext uri="{FF2B5EF4-FFF2-40B4-BE49-F238E27FC236}">
                <a16:creationId xmlns:a16="http://schemas.microsoft.com/office/drawing/2014/main" id="{862FBE64-1ED0-11F6-F76A-7273FE8C3EC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88A02ED-E537-F789-E279-A94DFC08D5D4}"/>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214183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3176B-5A1B-C37B-D17C-C1DEC0AE306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1914ED-7B7D-FF0B-39DF-29A259D57E49}"/>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4" name="Tijdelijke aanduiding voor voettekst 3">
            <a:extLst>
              <a:ext uri="{FF2B5EF4-FFF2-40B4-BE49-F238E27FC236}">
                <a16:creationId xmlns:a16="http://schemas.microsoft.com/office/drawing/2014/main" id="{ECB86471-7765-D476-780B-7F415E81AFF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378BC37-ECC4-1253-E770-F7863FCE0032}"/>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98995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7DE1D13-1C92-8A3F-1D05-6EA54D493621}"/>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3" name="Tijdelijke aanduiding voor voettekst 2">
            <a:extLst>
              <a:ext uri="{FF2B5EF4-FFF2-40B4-BE49-F238E27FC236}">
                <a16:creationId xmlns:a16="http://schemas.microsoft.com/office/drawing/2014/main" id="{534BD004-CA27-B915-66E2-69B0E89694D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9D5E347-0A3C-B496-7474-6725BFE52DB0}"/>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2424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DF6E5-943D-743F-E9DE-54482124AFA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C3CA456-CEB2-FC51-87EA-2EB78B93F7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C2DC54F-F672-BB1D-2CA5-531B00BD6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91502FD-CE19-FDA4-220D-3C71022A4F0F}"/>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6" name="Tijdelijke aanduiding voor voettekst 5">
            <a:extLst>
              <a:ext uri="{FF2B5EF4-FFF2-40B4-BE49-F238E27FC236}">
                <a16:creationId xmlns:a16="http://schemas.microsoft.com/office/drawing/2014/main" id="{82545C87-6942-EEE8-12F6-26278029F4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B6DACA-40B7-7B64-25F8-A78B25D3660D}"/>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92003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A9DF6-E247-9090-0AFD-D56CC0BF12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C17FC84-E5F0-7351-0DC0-4D94BE729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A664959-0418-2655-2A45-78302E6E0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249DAC-FDFE-82BD-323E-D56EEF637424}"/>
              </a:ext>
            </a:extLst>
          </p:cNvPr>
          <p:cNvSpPr>
            <a:spLocks noGrp="1"/>
          </p:cNvSpPr>
          <p:nvPr>
            <p:ph type="dt" sz="half" idx="10"/>
          </p:nvPr>
        </p:nvSpPr>
        <p:spPr/>
        <p:txBody>
          <a:bodyPr/>
          <a:lstStyle/>
          <a:p>
            <a:fld id="{66B7F749-F0BE-44FB-B253-F0FEC18DB6DA}" type="datetimeFigureOut">
              <a:rPr lang="nl-NL" smtClean="0"/>
              <a:t>12-11-2025</a:t>
            </a:fld>
            <a:endParaRPr lang="nl-NL"/>
          </a:p>
        </p:txBody>
      </p:sp>
      <p:sp>
        <p:nvSpPr>
          <p:cNvPr id="6" name="Tijdelijke aanduiding voor voettekst 5">
            <a:extLst>
              <a:ext uri="{FF2B5EF4-FFF2-40B4-BE49-F238E27FC236}">
                <a16:creationId xmlns:a16="http://schemas.microsoft.com/office/drawing/2014/main" id="{A4B7F98A-A6D1-1951-7958-A10D233B81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323A790-8129-35C0-2DE8-E16BCBE665D7}"/>
              </a:ext>
            </a:extLst>
          </p:cNvPr>
          <p:cNvSpPr>
            <a:spLocks noGrp="1"/>
          </p:cNvSpPr>
          <p:nvPr>
            <p:ph type="sldNum" sz="quarter" idx="12"/>
          </p:nvPr>
        </p:nvSpPr>
        <p:spPr/>
        <p:txBody>
          <a:bodyPr/>
          <a:lstStyle/>
          <a:p>
            <a:fld id="{B2266EF6-0227-472E-91BF-F6F4CD382DFE}" type="slidenum">
              <a:rPr lang="nl-NL" smtClean="0"/>
              <a:t>‹nr.›</a:t>
            </a:fld>
            <a:endParaRPr lang="nl-NL"/>
          </a:p>
        </p:txBody>
      </p:sp>
    </p:spTree>
    <p:extLst>
      <p:ext uri="{BB962C8B-B14F-4D97-AF65-F5344CB8AC3E}">
        <p14:creationId xmlns:p14="http://schemas.microsoft.com/office/powerpoint/2010/main" val="3178512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77E7A04-8EB1-84AA-0DAC-6637FFFD8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7F41AAC-4AFA-4022-B61C-513D95E9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4CA6CB-AA6E-D993-8058-BB7E57505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B7F749-F0BE-44FB-B253-F0FEC18DB6DA}" type="datetimeFigureOut">
              <a:rPr lang="nl-NL" smtClean="0"/>
              <a:t>12-11-2025</a:t>
            </a:fld>
            <a:endParaRPr lang="nl-NL"/>
          </a:p>
        </p:txBody>
      </p:sp>
      <p:sp>
        <p:nvSpPr>
          <p:cNvPr id="5" name="Tijdelijke aanduiding voor voettekst 4">
            <a:extLst>
              <a:ext uri="{FF2B5EF4-FFF2-40B4-BE49-F238E27FC236}">
                <a16:creationId xmlns:a16="http://schemas.microsoft.com/office/drawing/2014/main" id="{C56A9864-6228-EAD9-2527-08930DF3A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8280EF0-A3E8-C329-A63D-B68B5A3F2A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66EF6-0227-472E-91BF-F6F4CD382DFE}" type="slidenum">
              <a:rPr lang="nl-NL" smtClean="0"/>
              <a:t>‹nr.›</a:t>
            </a:fld>
            <a:endParaRPr lang="nl-NL"/>
          </a:p>
        </p:txBody>
      </p:sp>
    </p:spTree>
    <p:extLst>
      <p:ext uri="{BB962C8B-B14F-4D97-AF65-F5344CB8AC3E}">
        <p14:creationId xmlns:p14="http://schemas.microsoft.com/office/powerpoint/2010/main" val="1980628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628B43-E94B-59A1-0E13-C34A7637273D}"/>
              </a:ext>
            </a:extLst>
          </p:cNvPr>
          <p:cNvSpPr>
            <a:spLocks noGrp="1"/>
          </p:cNvSpPr>
          <p:nvPr>
            <p:ph type="ctrTitle"/>
          </p:nvPr>
        </p:nvSpPr>
        <p:spPr/>
        <p:txBody>
          <a:bodyPr/>
          <a:lstStyle/>
          <a:p>
            <a:r>
              <a:rPr lang="nl-NL" dirty="0"/>
              <a:t>Zorgen bij pubers en adolescenten</a:t>
            </a:r>
          </a:p>
        </p:txBody>
      </p:sp>
      <p:sp>
        <p:nvSpPr>
          <p:cNvPr id="3" name="Ondertitel 2">
            <a:extLst>
              <a:ext uri="{FF2B5EF4-FFF2-40B4-BE49-F238E27FC236}">
                <a16:creationId xmlns:a16="http://schemas.microsoft.com/office/drawing/2014/main" id="{F5E33E67-39E8-CA1F-27BC-C6EFB9F0F212}"/>
              </a:ext>
            </a:extLst>
          </p:cNvPr>
          <p:cNvSpPr>
            <a:spLocks noGrp="1"/>
          </p:cNvSpPr>
          <p:nvPr>
            <p:ph type="subTitle" idx="1"/>
          </p:nvPr>
        </p:nvSpPr>
        <p:spPr/>
        <p:txBody>
          <a:bodyPr/>
          <a:lstStyle/>
          <a:p>
            <a:endParaRPr lang="nl-NL" dirty="0"/>
          </a:p>
        </p:txBody>
      </p:sp>
      <p:pic>
        <p:nvPicPr>
          <p:cNvPr id="4" name="Afbeelding 3">
            <a:extLst>
              <a:ext uri="{FF2B5EF4-FFF2-40B4-BE49-F238E27FC236}">
                <a16:creationId xmlns:a16="http://schemas.microsoft.com/office/drawing/2014/main" id="{B8B3465E-1D66-7249-7488-26663115EADB}"/>
              </a:ext>
            </a:extLst>
          </p:cNvPr>
          <p:cNvPicPr>
            <a:picLocks noChangeAspect="1"/>
          </p:cNvPicPr>
          <p:nvPr/>
        </p:nvPicPr>
        <p:blipFill>
          <a:blip r:embed="rId2">
            <a:alphaModFix amt="60000"/>
          </a:blip>
          <a:stretch>
            <a:fillRect/>
          </a:stretch>
        </p:blipFill>
        <p:spPr>
          <a:xfrm>
            <a:off x="1485900" y="352425"/>
            <a:ext cx="9220200" cy="6153150"/>
          </a:xfrm>
          <a:prstGeom prst="rect">
            <a:avLst/>
          </a:prstGeom>
        </p:spPr>
      </p:pic>
    </p:spTree>
    <p:extLst>
      <p:ext uri="{BB962C8B-B14F-4D97-AF65-F5344CB8AC3E}">
        <p14:creationId xmlns:p14="http://schemas.microsoft.com/office/powerpoint/2010/main" val="1494721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38AB-C126-88AC-84F5-1C4A388C3D7F}"/>
              </a:ext>
            </a:extLst>
          </p:cNvPr>
          <p:cNvSpPr>
            <a:spLocks noGrp="1"/>
          </p:cNvSpPr>
          <p:nvPr>
            <p:ph type="title"/>
          </p:nvPr>
        </p:nvSpPr>
        <p:spPr/>
        <p:txBody>
          <a:bodyPr/>
          <a:lstStyle/>
          <a:p>
            <a:r>
              <a:rPr lang="nl-NL" dirty="0"/>
              <a:t>Positieve actie</a:t>
            </a:r>
          </a:p>
        </p:txBody>
      </p:sp>
      <p:sp>
        <p:nvSpPr>
          <p:cNvPr id="3" name="Tijdelijke aanduiding voor inhoud 2">
            <a:extLst>
              <a:ext uri="{FF2B5EF4-FFF2-40B4-BE49-F238E27FC236}">
                <a16:creationId xmlns:a16="http://schemas.microsoft.com/office/drawing/2014/main" id="{AA867A40-85B9-BF4D-AED5-F50FB632E3C4}"/>
              </a:ext>
            </a:extLst>
          </p:cNvPr>
          <p:cNvSpPr>
            <a:spLocks noGrp="1"/>
          </p:cNvSpPr>
          <p:nvPr>
            <p:ph idx="1"/>
          </p:nvPr>
        </p:nvSpPr>
        <p:spPr/>
        <p:txBody>
          <a:bodyPr/>
          <a:lstStyle/>
          <a:p>
            <a:r>
              <a:rPr lang="nl-NL" dirty="0"/>
              <a:t>Geeft je controle over het probleem</a:t>
            </a:r>
          </a:p>
          <a:p>
            <a:r>
              <a:rPr lang="nl-NL" dirty="0"/>
              <a:t>Verlicht je zorgen</a:t>
            </a:r>
          </a:p>
          <a:p>
            <a:r>
              <a:rPr lang="nl-NL" dirty="0"/>
              <a:t>Maakt je blijer en gezonder</a:t>
            </a:r>
          </a:p>
          <a:p>
            <a:r>
              <a:rPr lang="nl-NL" dirty="0"/>
              <a:t>Brengt verbinding met mensen die er ook zo over denken</a:t>
            </a:r>
          </a:p>
          <a:p>
            <a:pPr marL="0" indent="0">
              <a:buNone/>
            </a:pPr>
            <a:endParaRPr lang="nl-NL" dirty="0"/>
          </a:p>
        </p:txBody>
      </p:sp>
      <p:pic>
        <p:nvPicPr>
          <p:cNvPr id="4" name="Afbeelding 3">
            <a:extLst>
              <a:ext uri="{FF2B5EF4-FFF2-40B4-BE49-F238E27FC236}">
                <a16:creationId xmlns:a16="http://schemas.microsoft.com/office/drawing/2014/main" id="{7BA19D05-4E0D-D431-F0CD-5A9EA9CAE709}"/>
              </a:ext>
            </a:extLst>
          </p:cNvPr>
          <p:cNvPicPr>
            <a:picLocks noChangeAspect="1"/>
          </p:cNvPicPr>
          <p:nvPr/>
        </p:nvPicPr>
        <p:blipFill>
          <a:blip r:embed="rId2"/>
          <a:stretch>
            <a:fillRect/>
          </a:stretch>
        </p:blipFill>
        <p:spPr>
          <a:xfrm>
            <a:off x="6745678" y="1620044"/>
            <a:ext cx="4762500" cy="4762500"/>
          </a:xfrm>
          <a:prstGeom prst="rect">
            <a:avLst/>
          </a:prstGeom>
        </p:spPr>
      </p:pic>
    </p:spTree>
    <p:extLst>
      <p:ext uri="{BB962C8B-B14F-4D97-AF65-F5344CB8AC3E}">
        <p14:creationId xmlns:p14="http://schemas.microsoft.com/office/powerpoint/2010/main" val="13732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C1DA81A-97FA-5CFE-B48B-12B21D8C5C8F}"/>
              </a:ext>
            </a:extLst>
          </p:cNvPr>
          <p:cNvPicPr>
            <a:picLocks noChangeAspect="1"/>
          </p:cNvPicPr>
          <p:nvPr/>
        </p:nvPicPr>
        <p:blipFill>
          <a:blip r:embed="rId2"/>
          <a:stretch>
            <a:fillRect/>
          </a:stretch>
        </p:blipFill>
        <p:spPr>
          <a:xfrm>
            <a:off x="0" y="1771650"/>
            <a:ext cx="7620000" cy="5086350"/>
          </a:xfrm>
          <a:prstGeom prst="rect">
            <a:avLst/>
          </a:prstGeom>
        </p:spPr>
      </p:pic>
      <p:pic>
        <p:nvPicPr>
          <p:cNvPr id="3" name="Afbeelding 2">
            <a:extLst>
              <a:ext uri="{FF2B5EF4-FFF2-40B4-BE49-F238E27FC236}">
                <a16:creationId xmlns:a16="http://schemas.microsoft.com/office/drawing/2014/main" id="{53FD1D70-BD43-56BC-1FC8-09BE3F000A1B}"/>
              </a:ext>
            </a:extLst>
          </p:cNvPr>
          <p:cNvPicPr>
            <a:picLocks noChangeAspect="1"/>
          </p:cNvPicPr>
          <p:nvPr/>
        </p:nvPicPr>
        <p:blipFill>
          <a:blip r:embed="rId3"/>
          <a:stretch>
            <a:fillRect/>
          </a:stretch>
        </p:blipFill>
        <p:spPr>
          <a:xfrm>
            <a:off x="619124" y="1428697"/>
            <a:ext cx="7791345" cy="5105075"/>
          </a:xfrm>
          <a:prstGeom prst="rect">
            <a:avLst/>
          </a:prstGeom>
        </p:spPr>
      </p:pic>
      <p:pic>
        <p:nvPicPr>
          <p:cNvPr id="4" name="Afbeelding 3">
            <a:extLst>
              <a:ext uri="{FF2B5EF4-FFF2-40B4-BE49-F238E27FC236}">
                <a16:creationId xmlns:a16="http://schemas.microsoft.com/office/drawing/2014/main" id="{294F8E72-7658-CB8B-4C30-66449D9054DB}"/>
              </a:ext>
            </a:extLst>
          </p:cNvPr>
          <p:cNvPicPr>
            <a:picLocks noChangeAspect="1"/>
          </p:cNvPicPr>
          <p:nvPr/>
        </p:nvPicPr>
        <p:blipFill>
          <a:blip r:embed="rId4"/>
          <a:srcRect r="9070"/>
          <a:stretch>
            <a:fillRect/>
          </a:stretch>
        </p:blipFill>
        <p:spPr>
          <a:xfrm>
            <a:off x="1279491" y="1104469"/>
            <a:ext cx="7870682" cy="4733623"/>
          </a:xfrm>
          <a:prstGeom prst="rect">
            <a:avLst/>
          </a:prstGeom>
        </p:spPr>
      </p:pic>
      <p:pic>
        <p:nvPicPr>
          <p:cNvPr id="5" name="Afbeelding 4">
            <a:extLst>
              <a:ext uri="{FF2B5EF4-FFF2-40B4-BE49-F238E27FC236}">
                <a16:creationId xmlns:a16="http://schemas.microsoft.com/office/drawing/2014/main" id="{B1797122-84E1-4383-2E01-DEFDE8342BFC}"/>
              </a:ext>
            </a:extLst>
          </p:cNvPr>
          <p:cNvPicPr>
            <a:picLocks noChangeAspect="1"/>
          </p:cNvPicPr>
          <p:nvPr/>
        </p:nvPicPr>
        <p:blipFill>
          <a:blip r:embed="rId5"/>
          <a:stretch>
            <a:fillRect/>
          </a:stretch>
        </p:blipFill>
        <p:spPr>
          <a:xfrm>
            <a:off x="1939858" y="182183"/>
            <a:ext cx="7766850" cy="5177900"/>
          </a:xfrm>
          <a:prstGeom prst="rect">
            <a:avLst/>
          </a:prstGeom>
        </p:spPr>
      </p:pic>
      <p:pic>
        <p:nvPicPr>
          <p:cNvPr id="6" name="Afbeelding 5">
            <a:extLst>
              <a:ext uri="{FF2B5EF4-FFF2-40B4-BE49-F238E27FC236}">
                <a16:creationId xmlns:a16="http://schemas.microsoft.com/office/drawing/2014/main" id="{ED8207A1-E132-94DE-3535-F9880BC4AB85}"/>
              </a:ext>
            </a:extLst>
          </p:cNvPr>
          <p:cNvPicPr>
            <a:picLocks noChangeAspect="1"/>
          </p:cNvPicPr>
          <p:nvPr/>
        </p:nvPicPr>
        <p:blipFill>
          <a:blip r:embed="rId6"/>
          <a:stretch>
            <a:fillRect/>
          </a:stretch>
        </p:blipFill>
        <p:spPr>
          <a:xfrm>
            <a:off x="186715" y="384242"/>
            <a:ext cx="7828520" cy="5214845"/>
          </a:xfrm>
          <a:prstGeom prst="rect">
            <a:avLst/>
          </a:prstGeom>
        </p:spPr>
      </p:pic>
      <p:pic>
        <p:nvPicPr>
          <p:cNvPr id="8" name="Afbeelding 7">
            <a:extLst>
              <a:ext uri="{FF2B5EF4-FFF2-40B4-BE49-F238E27FC236}">
                <a16:creationId xmlns:a16="http://schemas.microsoft.com/office/drawing/2014/main" id="{A4F66F20-A3BC-3F74-3CA6-6E16BF740590}"/>
              </a:ext>
            </a:extLst>
          </p:cNvPr>
          <p:cNvPicPr>
            <a:picLocks noChangeAspect="1"/>
          </p:cNvPicPr>
          <p:nvPr/>
        </p:nvPicPr>
        <p:blipFill>
          <a:blip r:embed="rId7"/>
          <a:stretch>
            <a:fillRect/>
          </a:stretch>
        </p:blipFill>
        <p:spPr>
          <a:xfrm>
            <a:off x="1165558" y="684565"/>
            <a:ext cx="8738914" cy="4914522"/>
          </a:xfrm>
          <a:prstGeom prst="rect">
            <a:avLst/>
          </a:prstGeom>
        </p:spPr>
      </p:pic>
      <p:pic>
        <p:nvPicPr>
          <p:cNvPr id="12" name="Afbeelding 11">
            <a:extLst>
              <a:ext uri="{FF2B5EF4-FFF2-40B4-BE49-F238E27FC236}">
                <a16:creationId xmlns:a16="http://schemas.microsoft.com/office/drawing/2014/main" id="{2553D173-EFB8-71A5-A0A0-BE5BF6985767}"/>
              </a:ext>
            </a:extLst>
          </p:cNvPr>
          <p:cNvPicPr>
            <a:picLocks noChangeAspect="1"/>
          </p:cNvPicPr>
          <p:nvPr/>
        </p:nvPicPr>
        <p:blipFill>
          <a:blip r:embed="rId8"/>
          <a:stretch>
            <a:fillRect/>
          </a:stretch>
        </p:blipFill>
        <p:spPr>
          <a:xfrm>
            <a:off x="1527422" y="1019908"/>
            <a:ext cx="8490983" cy="5652355"/>
          </a:xfrm>
          <a:prstGeom prst="rect">
            <a:avLst/>
          </a:prstGeom>
        </p:spPr>
      </p:pic>
      <p:pic>
        <p:nvPicPr>
          <p:cNvPr id="14" name="Afbeelding 13">
            <a:extLst>
              <a:ext uri="{FF2B5EF4-FFF2-40B4-BE49-F238E27FC236}">
                <a16:creationId xmlns:a16="http://schemas.microsoft.com/office/drawing/2014/main" id="{3383BE14-B518-7B49-DB8B-C39519835D2B}"/>
              </a:ext>
            </a:extLst>
          </p:cNvPr>
          <p:cNvPicPr>
            <a:picLocks noChangeAspect="1"/>
          </p:cNvPicPr>
          <p:nvPr/>
        </p:nvPicPr>
        <p:blipFill>
          <a:blip r:embed="rId9"/>
          <a:stretch>
            <a:fillRect/>
          </a:stretch>
        </p:blipFill>
        <p:spPr>
          <a:xfrm>
            <a:off x="2069014" y="1382530"/>
            <a:ext cx="7078408" cy="4718939"/>
          </a:xfrm>
          <a:prstGeom prst="rect">
            <a:avLst/>
          </a:prstGeom>
        </p:spPr>
      </p:pic>
      <p:pic>
        <p:nvPicPr>
          <p:cNvPr id="16" name="Afbeelding 15">
            <a:extLst>
              <a:ext uri="{FF2B5EF4-FFF2-40B4-BE49-F238E27FC236}">
                <a16:creationId xmlns:a16="http://schemas.microsoft.com/office/drawing/2014/main" id="{507C8225-DD36-8150-B202-14F662D83FC8}"/>
              </a:ext>
            </a:extLst>
          </p:cNvPr>
          <p:cNvPicPr>
            <a:picLocks noChangeAspect="1"/>
          </p:cNvPicPr>
          <p:nvPr/>
        </p:nvPicPr>
        <p:blipFill>
          <a:blip r:embed="rId10"/>
          <a:stretch>
            <a:fillRect/>
          </a:stretch>
        </p:blipFill>
        <p:spPr>
          <a:xfrm>
            <a:off x="2977689" y="1586327"/>
            <a:ext cx="7453152" cy="4993612"/>
          </a:xfrm>
          <a:prstGeom prst="rect">
            <a:avLst/>
          </a:prstGeom>
        </p:spPr>
      </p:pic>
      <p:pic>
        <p:nvPicPr>
          <p:cNvPr id="18" name="Afbeelding 17">
            <a:extLst>
              <a:ext uri="{FF2B5EF4-FFF2-40B4-BE49-F238E27FC236}">
                <a16:creationId xmlns:a16="http://schemas.microsoft.com/office/drawing/2014/main" id="{C5414729-416E-A33E-0F73-62FEBBE27C64}"/>
              </a:ext>
            </a:extLst>
          </p:cNvPr>
          <p:cNvPicPr>
            <a:picLocks noChangeAspect="1"/>
          </p:cNvPicPr>
          <p:nvPr/>
        </p:nvPicPr>
        <p:blipFill>
          <a:blip r:embed="rId11"/>
          <a:stretch>
            <a:fillRect/>
          </a:stretch>
        </p:blipFill>
        <p:spPr>
          <a:xfrm>
            <a:off x="3232976" y="1860144"/>
            <a:ext cx="7134225" cy="4762500"/>
          </a:xfrm>
          <a:prstGeom prst="rect">
            <a:avLst/>
          </a:prstGeom>
        </p:spPr>
      </p:pic>
    </p:spTree>
    <p:extLst>
      <p:ext uri="{BB962C8B-B14F-4D97-AF65-F5344CB8AC3E}">
        <p14:creationId xmlns:p14="http://schemas.microsoft.com/office/powerpoint/2010/main" val="370364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A21FF-5F7E-6FD1-F168-0E8FD14EE309}"/>
              </a:ext>
            </a:extLst>
          </p:cNvPr>
          <p:cNvSpPr>
            <a:spLocks noGrp="1"/>
          </p:cNvSpPr>
          <p:nvPr>
            <p:ph type="title"/>
          </p:nvPr>
        </p:nvSpPr>
        <p:spPr/>
        <p:txBody>
          <a:bodyPr/>
          <a:lstStyle/>
          <a:p>
            <a:r>
              <a:rPr lang="nl-NL" dirty="0"/>
              <a:t>Wat gaan we deze week doen?</a:t>
            </a:r>
          </a:p>
        </p:txBody>
      </p:sp>
      <p:sp>
        <p:nvSpPr>
          <p:cNvPr id="3" name="Tijdelijke aanduiding voor tekst 2">
            <a:extLst>
              <a:ext uri="{FF2B5EF4-FFF2-40B4-BE49-F238E27FC236}">
                <a16:creationId xmlns:a16="http://schemas.microsoft.com/office/drawing/2014/main" id="{9DE15925-4D56-D501-C9F3-9D3ED8852E68}"/>
              </a:ext>
            </a:extLst>
          </p:cNvPr>
          <p:cNvSpPr>
            <a:spLocks noGrp="1"/>
          </p:cNvSpPr>
          <p:nvPr>
            <p:ph type="body" idx="1"/>
          </p:nvPr>
        </p:nvSpPr>
        <p:spPr/>
        <p:txBody>
          <a:bodyPr/>
          <a:lstStyle/>
          <a:p>
            <a:r>
              <a:rPr lang="nl-NL" dirty="0"/>
              <a:t>De zorgen-doos</a:t>
            </a:r>
          </a:p>
        </p:txBody>
      </p:sp>
      <p:sp>
        <p:nvSpPr>
          <p:cNvPr id="5" name="Tijdelijke aanduiding voor tekst 4">
            <a:extLst>
              <a:ext uri="{FF2B5EF4-FFF2-40B4-BE49-F238E27FC236}">
                <a16:creationId xmlns:a16="http://schemas.microsoft.com/office/drawing/2014/main" id="{4D5AE5A1-D504-0356-48FA-35C5A81A668C}"/>
              </a:ext>
            </a:extLst>
          </p:cNvPr>
          <p:cNvSpPr>
            <a:spLocks noGrp="1"/>
          </p:cNvSpPr>
          <p:nvPr>
            <p:ph type="body" sz="quarter" idx="3"/>
          </p:nvPr>
        </p:nvSpPr>
        <p:spPr/>
        <p:txBody>
          <a:bodyPr/>
          <a:lstStyle/>
          <a:p>
            <a:r>
              <a:rPr lang="nl-NL" dirty="0"/>
              <a:t>Wat geeft jou steun?</a:t>
            </a:r>
          </a:p>
        </p:txBody>
      </p:sp>
      <p:pic>
        <p:nvPicPr>
          <p:cNvPr id="7" name="Afbeelding 6">
            <a:extLst>
              <a:ext uri="{FF2B5EF4-FFF2-40B4-BE49-F238E27FC236}">
                <a16:creationId xmlns:a16="http://schemas.microsoft.com/office/drawing/2014/main" id="{84D17717-B8C1-69DC-E5A0-DBB14CD258F3}"/>
              </a:ext>
            </a:extLst>
          </p:cNvPr>
          <p:cNvPicPr>
            <a:picLocks noChangeAspect="1"/>
          </p:cNvPicPr>
          <p:nvPr/>
        </p:nvPicPr>
        <p:blipFill>
          <a:blip r:embed="rId3"/>
          <a:srcRect l="24646" t="7445" r="11970" b="9492"/>
          <a:stretch>
            <a:fillRect/>
          </a:stretch>
        </p:blipFill>
        <p:spPr>
          <a:xfrm>
            <a:off x="839788" y="2674374"/>
            <a:ext cx="3441291" cy="3584012"/>
          </a:xfrm>
          <a:prstGeom prst="rect">
            <a:avLst/>
          </a:prstGeom>
        </p:spPr>
      </p:pic>
      <p:pic>
        <p:nvPicPr>
          <p:cNvPr id="8" name="Afbeelding 7">
            <a:extLst>
              <a:ext uri="{FF2B5EF4-FFF2-40B4-BE49-F238E27FC236}">
                <a16:creationId xmlns:a16="http://schemas.microsoft.com/office/drawing/2014/main" id="{790A78D4-1CA8-EBCF-9D0F-012C52EE7C53}"/>
              </a:ext>
            </a:extLst>
          </p:cNvPr>
          <p:cNvPicPr>
            <a:picLocks noChangeAspect="1"/>
          </p:cNvPicPr>
          <p:nvPr/>
        </p:nvPicPr>
        <p:blipFill>
          <a:blip r:embed="rId4"/>
          <a:srcRect l="11425" t="10964" r="13520" b="9481"/>
          <a:stretch>
            <a:fillRect/>
          </a:stretch>
        </p:blipFill>
        <p:spPr>
          <a:xfrm>
            <a:off x="5020342" y="2674374"/>
            <a:ext cx="2890581" cy="3063875"/>
          </a:xfrm>
          <a:prstGeom prst="rect">
            <a:avLst/>
          </a:prstGeom>
        </p:spPr>
      </p:pic>
      <p:pic>
        <p:nvPicPr>
          <p:cNvPr id="9" name="Afbeelding 8">
            <a:extLst>
              <a:ext uri="{FF2B5EF4-FFF2-40B4-BE49-F238E27FC236}">
                <a16:creationId xmlns:a16="http://schemas.microsoft.com/office/drawing/2014/main" id="{C51183CB-CD29-3C9F-87C9-AA374CAB45DA}"/>
              </a:ext>
            </a:extLst>
          </p:cNvPr>
          <p:cNvPicPr>
            <a:picLocks noChangeAspect="1"/>
          </p:cNvPicPr>
          <p:nvPr/>
        </p:nvPicPr>
        <p:blipFill>
          <a:blip r:embed="rId5"/>
          <a:stretch>
            <a:fillRect/>
          </a:stretch>
        </p:blipFill>
        <p:spPr>
          <a:xfrm>
            <a:off x="7734709" y="4418115"/>
            <a:ext cx="3899925" cy="2074760"/>
          </a:xfrm>
          <a:prstGeom prst="rect">
            <a:avLst/>
          </a:prstGeom>
        </p:spPr>
      </p:pic>
    </p:spTree>
    <p:extLst>
      <p:ext uri="{BB962C8B-B14F-4D97-AF65-F5344CB8AC3E}">
        <p14:creationId xmlns:p14="http://schemas.microsoft.com/office/powerpoint/2010/main" val="9903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B2CA3-CDEA-087F-F825-3AEA93A115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7833CF-D5B1-2D64-6382-99A3961B1850}"/>
              </a:ext>
            </a:extLst>
          </p:cNvPr>
          <p:cNvSpPr>
            <a:spLocks noGrp="1"/>
          </p:cNvSpPr>
          <p:nvPr>
            <p:ph type="title"/>
          </p:nvPr>
        </p:nvSpPr>
        <p:spPr/>
        <p:txBody>
          <a:bodyPr/>
          <a:lstStyle/>
          <a:p>
            <a:r>
              <a:rPr lang="nl-NL" dirty="0"/>
              <a:t>Wat gaan we deze week doen?</a:t>
            </a:r>
          </a:p>
        </p:txBody>
      </p:sp>
      <p:sp>
        <p:nvSpPr>
          <p:cNvPr id="5" name="Tijdelijke aanduiding voor tekst 4">
            <a:extLst>
              <a:ext uri="{FF2B5EF4-FFF2-40B4-BE49-F238E27FC236}">
                <a16:creationId xmlns:a16="http://schemas.microsoft.com/office/drawing/2014/main" id="{A7653B8C-0E47-56D2-BE82-DC5F99DB80DF}"/>
              </a:ext>
            </a:extLst>
          </p:cNvPr>
          <p:cNvSpPr>
            <a:spLocks noGrp="1"/>
          </p:cNvSpPr>
          <p:nvPr>
            <p:ph type="body" sz="quarter" idx="3"/>
          </p:nvPr>
        </p:nvSpPr>
        <p:spPr/>
        <p:txBody>
          <a:bodyPr/>
          <a:lstStyle/>
          <a:p>
            <a:r>
              <a:rPr lang="nl-NL" dirty="0"/>
              <a:t>Wat geeft jou steun?</a:t>
            </a:r>
          </a:p>
        </p:txBody>
      </p:sp>
      <p:pic>
        <p:nvPicPr>
          <p:cNvPr id="8" name="Afbeelding 7">
            <a:extLst>
              <a:ext uri="{FF2B5EF4-FFF2-40B4-BE49-F238E27FC236}">
                <a16:creationId xmlns:a16="http://schemas.microsoft.com/office/drawing/2014/main" id="{673930E6-C4D1-BE9E-95A9-5428617E123A}"/>
              </a:ext>
            </a:extLst>
          </p:cNvPr>
          <p:cNvPicPr>
            <a:picLocks noChangeAspect="1"/>
          </p:cNvPicPr>
          <p:nvPr/>
        </p:nvPicPr>
        <p:blipFill>
          <a:blip r:embed="rId3"/>
          <a:srcRect l="11425" t="10964" r="13520" b="9481"/>
          <a:stretch>
            <a:fillRect/>
          </a:stretch>
        </p:blipFill>
        <p:spPr>
          <a:xfrm>
            <a:off x="5020342" y="2674374"/>
            <a:ext cx="2890581" cy="3063875"/>
          </a:xfrm>
          <a:prstGeom prst="rect">
            <a:avLst/>
          </a:prstGeom>
        </p:spPr>
      </p:pic>
      <p:pic>
        <p:nvPicPr>
          <p:cNvPr id="9" name="Afbeelding 8">
            <a:extLst>
              <a:ext uri="{FF2B5EF4-FFF2-40B4-BE49-F238E27FC236}">
                <a16:creationId xmlns:a16="http://schemas.microsoft.com/office/drawing/2014/main" id="{A03E4E29-E5A3-5CAE-CD2E-27107E737BCB}"/>
              </a:ext>
            </a:extLst>
          </p:cNvPr>
          <p:cNvPicPr>
            <a:picLocks noChangeAspect="1"/>
          </p:cNvPicPr>
          <p:nvPr/>
        </p:nvPicPr>
        <p:blipFill>
          <a:blip r:embed="rId4"/>
          <a:stretch>
            <a:fillRect/>
          </a:stretch>
        </p:blipFill>
        <p:spPr>
          <a:xfrm>
            <a:off x="7734709" y="4418115"/>
            <a:ext cx="3899925" cy="2074760"/>
          </a:xfrm>
          <a:prstGeom prst="rect">
            <a:avLst/>
          </a:prstGeom>
        </p:spPr>
      </p:pic>
      <p:sp>
        <p:nvSpPr>
          <p:cNvPr id="6" name="Tijdelijke aanduiding voor tekst 5">
            <a:extLst>
              <a:ext uri="{FF2B5EF4-FFF2-40B4-BE49-F238E27FC236}">
                <a16:creationId xmlns:a16="http://schemas.microsoft.com/office/drawing/2014/main" id="{B131EE26-C3CF-8FC1-5D5B-C5A48A9BA6EC}"/>
              </a:ext>
            </a:extLst>
          </p:cNvPr>
          <p:cNvSpPr>
            <a:spLocks noGrp="1"/>
          </p:cNvSpPr>
          <p:nvPr>
            <p:ph type="body" idx="1"/>
          </p:nvPr>
        </p:nvSpPr>
        <p:spPr>
          <a:xfrm>
            <a:off x="672639" y="2241753"/>
            <a:ext cx="3712547" cy="2546555"/>
          </a:xfrm>
        </p:spPr>
        <p:txBody>
          <a:bodyPr/>
          <a:lstStyle/>
          <a:p>
            <a:r>
              <a:rPr lang="nl-NL" dirty="0"/>
              <a:t>Schilden en amuletten hebben vaak een symbolische betekenis: ze beschermen </a:t>
            </a:r>
            <a:r>
              <a:rPr lang="nl-NL"/>
              <a:t>de drager </a:t>
            </a:r>
            <a:r>
              <a:rPr lang="nl-NL" dirty="0"/>
              <a:t>en geven informatie over de drager.</a:t>
            </a:r>
          </a:p>
        </p:txBody>
      </p:sp>
    </p:spTree>
    <p:extLst>
      <p:ext uri="{BB962C8B-B14F-4D97-AF65-F5344CB8AC3E}">
        <p14:creationId xmlns:p14="http://schemas.microsoft.com/office/powerpoint/2010/main" val="27927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8624-338D-0B10-7D49-59D8C45D6D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4FE0EC-707F-AB49-595F-866516984A39}"/>
              </a:ext>
            </a:extLst>
          </p:cNvPr>
          <p:cNvSpPr>
            <a:spLocks noGrp="1"/>
          </p:cNvSpPr>
          <p:nvPr>
            <p:ph type="title"/>
          </p:nvPr>
        </p:nvSpPr>
        <p:spPr/>
        <p:txBody>
          <a:bodyPr/>
          <a:lstStyle/>
          <a:p>
            <a:r>
              <a:rPr lang="nl-NL" dirty="0"/>
              <a:t>Wat gaan we deze week doen?</a:t>
            </a:r>
          </a:p>
        </p:txBody>
      </p:sp>
      <p:sp>
        <p:nvSpPr>
          <p:cNvPr id="3" name="Tijdelijke aanduiding voor tekst 2">
            <a:extLst>
              <a:ext uri="{FF2B5EF4-FFF2-40B4-BE49-F238E27FC236}">
                <a16:creationId xmlns:a16="http://schemas.microsoft.com/office/drawing/2014/main" id="{134DEE32-D9E7-F8E3-BC4D-7236ACF030B4}"/>
              </a:ext>
            </a:extLst>
          </p:cNvPr>
          <p:cNvSpPr>
            <a:spLocks noGrp="1"/>
          </p:cNvSpPr>
          <p:nvPr>
            <p:ph type="body" idx="1"/>
          </p:nvPr>
        </p:nvSpPr>
        <p:spPr/>
        <p:txBody>
          <a:bodyPr/>
          <a:lstStyle/>
          <a:p>
            <a:r>
              <a:rPr lang="nl-NL" dirty="0"/>
              <a:t>Positieve actie</a:t>
            </a:r>
          </a:p>
        </p:txBody>
      </p:sp>
      <p:sp>
        <p:nvSpPr>
          <p:cNvPr id="5" name="Tijdelijke aanduiding voor tekst 4">
            <a:extLst>
              <a:ext uri="{FF2B5EF4-FFF2-40B4-BE49-F238E27FC236}">
                <a16:creationId xmlns:a16="http://schemas.microsoft.com/office/drawing/2014/main" id="{39508BC3-0024-076B-BEC6-B232ABC11807}"/>
              </a:ext>
            </a:extLst>
          </p:cNvPr>
          <p:cNvSpPr>
            <a:spLocks noGrp="1"/>
          </p:cNvSpPr>
          <p:nvPr>
            <p:ph type="body" sz="quarter" idx="3"/>
          </p:nvPr>
        </p:nvSpPr>
        <p:spPr/>
        <p:txBody>
          <a:bodyPr/>
          <a:lstStyle/>
          <a:p>
            <a:r>
              <a:rPr lang="nl-NL" dirty="0"/>
              <a:t>Wie geeft jou steun?</a:t>
            </a:r>
          </a:p>
        </p:txBody>
      </p:sp>
      <p:pic>
        <p:nvPicPr>
          <p:cNvPr id="7" name="Afbeelding 6">
            <a:extLst>
              <a:ext uri="{FF2B5EF4-FFF2-40B4-BE49-F238E27FC236}">
                <a16:creationId xmlns:a16="http://schemas.microsoft.com/office/drawing/2014/main" id="{7D1B7F52-8DC8-3A38-5721-83B17BF94029}"/>
              </a:ext>
            </a:extLst>
          </p:cNvPr>
          <p:cNvPicPr>
            <a:picLocks noChangeAspect="1"/>
          </p:cNvPicPr>
          <p:nvPr/>
        </p:nvPicPr>
        <p:blipFill>
          <a:blip r:embed="rId2"/>
          <a:stretch>
            <a:fillRect/>
          </a:stretch>
        </p:blipFill>
        <p:spPr>
          <a:xfrm>
            <a:off x="941746" y="2651126"/>
            <a:ext cx="3403599" cy="3403599"/>
          </a:xfrm>
          <a:prstGeom prst="rect">
            <a:avLst/>
          </a:prstGeom>
        </p:spPr>
      </p:pic>
      <p:pic>
        <p:nvPicPr>
          <p:cNvPr id="8" name="Afbeelding 7">
            <a:extLst>
              <a:ext uri="{FF2B5EF4-FFF2-40B4-BE49-F238E27FC236}">
                <a16:creationId xmlns:a16="http://schemas.microsoft.com/office/drawing/2014/main" id="{D75F6F20-729C-F039-169A-893293EEA25A}"/>
              </a:ext>
            </a:extLst>
          </p:cNvPr>
          <p:cNvPicPr>
            <a:picLocks noChangeAspect="1"/>
          </p:cNvPicPr>
          <p:nvPr/>
        </p:nvPicPr>
        <p:blipFill>
          <a:blip r:embed="rId3"/>
          <a:stretch>
            <a:fillRect/>
          </a:stretch>
        </p:blipFill>
        <p:spPr>
          <a:xfrm rot="628778">
            <a:off x="6916685" y="3050844"/>
            <a:ext cx="3179403" cy="3179403"/>
          </a:xfrm>
          <a:prstGeom prst="rect">
            <a:avLst/>
          </a:prstGeom>
        </p:spPr>
      </p:pic>
    </p:spTree>
    <p:extLst>
      <p:ext uri="{BB962C8B-B14F-4D97-AF65-F5344CB8AC3E}">
        <p14:creationId xmlns:p14="http://schemas.microsoft.com/office/powerpoint/2010/main" val="12904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54CE5FCE-5CD0-50B2-D3A6-D3C8F2B7B285}"/>
              </a:ext>
            </a:extLst>
          </p:cNvPr>
          <p:cNvSpPr>
            <a:spLocks noGrp="1"/>
          </p:cNvSpPr>
          <p:nvPr>
            <p:ph type="title"/>
          </p:nvPr>
        </p:nvSpPr>
        <p:spPr>
          <a:xfrm>
            <a:off x="838200" y="18255"/>
            <a:ext cx="10515600" cy="1325563"/>
          </a:xfrm>
        </p:spPr>
        <p:txBody>
          <a:bodyPr/>
          <a:lstStyle/>
          <a:p>
            <a:r>
              <a:rPr lang="nl-NL" dirty="0"/>
              <a:t>Waarover maken we ons zorgen?</a:t>
            </a:r>
          </a:p>
        </p:txBody>
      </p:sp>
      <p:sp>
        <p:nvSpPr>
          <p:cNvPr id="12" name="Tijdelijke aanduiding voor tekst 11">
            <a:extLst>
              <a:ext uri="{FF2B5EF4-FFF2-40B4-BE49-F238E27FC236}">
                <a16:creationId xmlns:a16="http://schemas.microsoft.com/office/drawing/2014/main" id="{A93D4116-B531-075A-5671-A5235C023F93}"/>
              </a:ext>
            </a:extLst>
          </p:cNvPr>
          <p:cNvSpPr>
            <a:spLocks noGrp="1"/>
          </p:cNvSpPr>
          <p:nvPr>
            <p:ph idx="1"/>
          </p:nvPr>
        </p:nvSpPr>
        <p:spPr>
          <a:xfrm>
            <a:off x="754117" y="1068880"/>
            <a:ext cx="10515600" cy="4351338"/>
          </a:xfrm>
        </p:spPr>
        <p:txBody>
          <a:bodyPr>
            <a:normAutofit fontScale="85000" lnSpcReduction="20000"/>
          </a:bodyPr>
          <a:lstStyle/>
          <a:p>
            <a:r>
              <a:rPr lang="nl-NL" dirty="0"/>
              <a:t>Uit onderzoek is gebleken dat leerlingen in de leeftijd van 12 tot 15 jaar zich zorgen maken over.</a:t>
            </a:r>
          </a:p>
          <a:p>
            <a:r>
              <a:rPr lang="nl-NL" dirty="0"/>
              <a:t>🧠 School en prestatiedruk. jongeren maken zich vaak zorgen over toetsen, huiswerk, cijfers en of ze “goed genoeg” zijn. De druk om te presteren of aan verwachtingen te voldoen is een veelvoorkomende bron van </a:t>
            </a:r>
            <a:r>
              <a:rPr lang="nl-NL" b="1" dirty="0"/>
              <a:t>stress</a:t>
            </a:r>
            <a:r>
              <a:rPr lang="nl-NL" dirty="0"/>
              <a:t>.</a:t>
            </a:r>
          </a:p>
          <a:p>
            <a:r>
              <a:rPr lang="nl-NL" dirty="0"/>
              <a:t>🌍 Klimaat en milieu. Veel jongeren zijn bang voor de toekomst van de aarde — denk aan klimaatverandering, bosbranden, plastic in de oceaan of dieren die uitsterven. Dit speelt vooral sterk bij jongeren vanaf 12 jaar en ouder.</a:t>
            </a:r>
          </a:p>
          <a:p>
            <a:r>
              <a:rPr lang="nl-NL" dirty="0"/>
              <a:t>❤️ Gezondheid en welzijn van familie/vrienden. jongeren maken zich zorgen over ziekte of overlijden van ouders, grootouders of huisdieren. Ook ruzie thuis of scheiding van ouders is een belangrijk thema.</a:t>
            </a:r>
          </a:p>
          <a:p>
            <a:r>
              <a:rPr lang="nl-NL" dirty="0"/>
              <a:t>⚖️ Pesten en sociale relaties. Angst om buitengesloten of gepest te worden blijft een van de grootste zorgen. Sociale druk, ook via sociale media, speelt hier een grote rol bij.</a:t>
            </a:r>
          </a:p>
        </p:txBody>
      </p:sp>
      <p:pic>
        <p:nvPicPr>
          <p:cNvPr id="14" name="Afbeelding 13">
            <a:extLst>
              <a:ext uri="{FF2B5EF4-FFF2-40B4-BE49-F238E27FC236}">
                <a16:creationId xmlns:a16="http://schemas.microsoft.com/office/drawing/2014/main" id="{F0ED56CE-C297-D5BC-3976-1F02DE84ACC3}"/>
              </a:ext>
            </a:extLst>
          </p:cNvPr>
          <p:cNvPicPr>
            <a:picLocks noChangeAspect="1"/>
          </p:cNvPicPr>
          <p:nvPr/>
        </p:nvPicPr>
        <p:blipFill>
          <a:blip r:embed="rId2"/>
          <a:stretch>
            <a:fillRect/>
          </a:stretch>
        </p:blipFill>
        <p:spPr>
          <a:xfrm>
            <a:off x="6261305" y="1708343"/>
            <a:ext cx="4762500" cy="4762500"/>
          </a:xfrm>
          <a:prstGeom prst="rect">
            <a:avLst/>
          </a:prstGeom>
        </p:spPr>
      </p:pic>
    </p:spTree>
    <p:extLst>
      <p:ext uri="{BB962C8B-B14F-4D97-AF65-F5344CB8AC3E}">
        <p14:creationId xmlns:p14="http://schemas.microsoft.com/office/powerpoint/2010/main" val="15806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111DA-61A1-78EA-432C-2E4C29F43336}"/>
              </a:ext>
            </a:extLst>
          </p:cNvPr>
          <p:cNvSpPr>
            <a:spLocks noGrp="1"/>
          </p:cNvSpPr>
          <p:nvPr>
            <p:ph type="title"/>
          </p:nvPr>
        </p:nvSpPr>
        <p:spPr/>
        <p:txBody>
          <a:bodyPr/>
          <a:lstStyle/>
          <a:p>
            <a:r>
              <a:rPr lang="nl-NL" dirty="0"/>
              <a:t>Zorgen: laten we ze eens onder de loep nemen.</a:t>
            </a:r>
          </a:p>
        </p:txBody>
      </p:sp>
      <p:sp>
        <p:nvSpPr>
          <p:cNvPr id="3" name="Tijdelijke aanduiding voor inhoud 2">
            <a:extLst>
              <a:ext uri="{FF2B5EF4-FFF2-40B4-BE49-F238E27FC236}">
                <a16:creationId xmlns:a16="http://schemas.microsoft.com/office/drawing/2014/main" id="{6B452706-6C84-0C7F-ECFA-153DE2A982AA}"/>
              </a:ext>
            </a:extLst>
          </p:cNvPr>
          <p:cNvSpPr>
            <a:spLocks noGrp="1"/>
          </p:cNvSpPr>
          <p:nvPr>
            <p:ph idx="1"/>
          </p:nvPr>
        </p:nvSpPr>
        <p:spPr/>
        <p:txBody>
          <a:bodyPr/>
          <a:lstStyle/>
          <a:p>
            <a:r>
              <a:rPr lang="nl-NL" b="1" dirty="0"/>
              <a:t>1. 🧠 School en prestatiedruk</a:t>
            </a:r>
          </a:p>
          <a:p>
            <a:r>
              <a:rPr lang="nl-NL" dirty="0"/>
              <a:t>“Wat als ik het niet haal voor de middelbare school?” – “Ik wil geen slechte cijfers.”</a:t>
            </a:r>
          </a:p>
          <a:p>
            <a:r>
              <a:rPr lang="nl-NL" dirty="0"/>
              <a:t>Jongeren ervaren stress over toetsen, huiswerk en de overgang naar het MBO.</a:t>
            </a:r>
          </a:p>
          <a:p>
            <a:r>
              <a:rPr lang="nl-NL" dirty="0"/>
              <a:t>Ze willen hun ouders en leerkrachten niet teleurstellen.</a:t>
            </a:r>
          </a:p>
          <a:p>
            <a:r>
              <a:rPr lang="nl-NL" dirty="0"/>
              <a:t>Vergelijking met klasgenoten (wie is “goed” of “slecht”) versterkt die druk.</a:t>
            </a:r>
          </a:p>
          <a:p>
            <a:endParaRPr lang="nl-NL" dirty="0"/>
          </a:p>
        </p:txBody>
      </p:sp>
      <p:pic>
        <p:nvPicPr>
          <p:cNvPr id="4" name="Afbeelding 3">
            <a:extLst>
              <a:ext uri="{FF2B5EF4-FFF2-40B4-BE49-F238E27FC236}">
                <a16:creationId xmlns:a16="http://schemas.microsoft.com/office/drawing/2014/main" id="{8A5CDFF6-8890-8C73-B202-A87EC19A2B74}"/>
              </a:ext>
            </a:extLst>
          </p:cNvPr>
          <p:cNvPicPr>
            <a:picLocks noChangeAspect="1"/>
          </p:cNvPicPr>
          <p:nvPr/>
        </p:nvPicPr>
        <p:blipFill>
          <a:blip r:embed="rId2"/>
          <a:stretch>
            <a:fillRect/>
          </a:stretch>
        </p:blipFill>
        <p:spPr>
          <a:xfrm>
            <a:off x="6115050" y="1381919"/>
            <a:ext cx="5238750" cy="5238750"/>
          </a:xfrm>
          <a:prstGeom prst="rect">
            <a:avLst/>
          </a:prstGeom>
        </p:spPr>
      </p:pic>
    </p:spTree>
    <p:extLst>
      <p:ext uri="{BB962C8B-B14F-4D97-AF65-F5344CB8AC3E}">
        <p14:creationId xmlns:p14="http://schemas.microsoft.com/office/powerpoint/2010/main" val="408644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0AAF-2216-6278-96C1-6EDB2EA2DA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D117CD-477A-F966-4102-A9AD79E38304}"/>
              </a:ext>
            </a:extLst>
          </p:cNvPr>
          <p:cNvSpPr>
            <a:spLocks noGrp="1"/>
          </p:cNvSpPr>
          <p:nvPr>
            <p:ph type="title"/>
          </p:nvPr>
        </p:nvSpPr>
        <p:spPr/>
        <p:txBody>
          <a:bodyPr/>
          <a:lstStyle/>
          <a:p>
            <a:r>
              <a:rPr lang="nl-NL" dirty="0"/>
              <a:t>Zorgen: laten we ze eens onder de loep nemen.</a:t>
            </a:r>
          </a:p>
        </p:txBody>
      </p:sp>
      <p:sp>
        <p:nvSpPr>
          <p:cNvPr id="3" name="Tijdelijke aanduiding voor inhoud 2">
            <a:extLst>
              <a:ext uri="{FF2B5EF4-FFF2-40B4-BE49-F238E27FC236}">
                <a16:creationId xmlns:a16="http://schemas.microsoft.com/office/drawing/2014/main" id="{FD62147C-2B60-AF55-AAD1-61ABDDF709B2}"/>
              </a:ext>
            </a:extLst>
          </p:cNvPr>
          <p:cNvSpPr>
            <a:spLocks noGrp="1"/>
          </p:cNvSpPr>
          <p:nvPr>
            <p:ph idx="1"/>
          </p:nvPr>
        </p:nvSpPr>
        <p:spPr/>
        <p:txBody>
          <a:bodyPr/>
          <a:lstStyle/>
          <a:p>
            <a:r>
              <a:rPr lang="nl-NL" b="1" dirty="0"/>
              <a:t>2. ❤️ Gezin, gezondheid en veiligheid</a:t>
            </a:r>
          </a:p>
          <a:p>
            <a:r>
              <a:rPr lang="nl-NL" dirty="0"/>
              <a:t>“Wat als iemand thuis ziek wordt?” – “Wat als er iets ergs gebeurt?”</a:t>
            </a:r>
          </a:p>
          <a:p>
            <a:r>
              <a:rPr lang="nl-NL" dirty="0"/>
              <a:t>Zorgen over ouders, grootouders of huisdieren komen vaak voor.</a:t>
            </a:r>
          </a:p>
          <a:p>
            <a:r>
              <a:rPr lang="nl-NL" dirty="0"/>
              <a:t>Jongeren volgen nieuwsberichten (oorlogen, ongelukken) en kunnen daardoor bang zijn dat zoiets ook bij hen gebeurt.</a:t>
            </a:r>
          </a:p>
          <a:p>
            <a:endParaRPr lang="nl-NL" dirty="0"/>
          </a:p>
        </p:txBody>
      </p:sp>
      <p:pic>
        <p:nvPicPr>
          <p:cNvPr id="4" name="Afbeelding 3">
            <a:extLst>
              <a:ext uri="{FF2B5EF4-FFF2-40B4-BE49-F238E27FC236}">
                <a16:creationId xmlns:a16="http://schemas.microsoft.com/office/drawing/2014/main" id="{5C9B2E37-54B3-5913-F809-463BC99DF613}"/>
              </a:ext>
            </a:extLst>
          </p:cNvPr>
          <p:cNvPicPr>
            <a:picLocks noChangeAspect="1"/>
          </p:cNvPicPr>
          <p:nvPr/>
        </p:nvPicPr>
        <p:blipFill>
          <a:blip r:embed="rId2"/>
          <a:stretch>
            <a:fillRect/>
          </a:stretch>
        </p:blipFill>
        <p:spPr>
          <a:xfrm>
            <a:off x="5590561" y="1183251"/>
            <a:ext cx="5238750" cy="5238750"/>
          </a:xfrm>
          <a:prstGeom prst="rect">
            <a:avLst/>
          </a:prstGeom>
        </p:spPr>
      </p:pic>
    </p:spTree>
    <p:extLst>
      <p:ext uri="{BB962C8B-B14F-4D97-AF65-F5344CB8AC3E}">
        <p14:creationId xmlns:p14="http://schemas.microsoft.com/office/powerpoint/2010/main" val="11758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B891-8F48-B697-B798-77AA8CF40D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EC0CD8-A7D3-9E5C-9304-0DF8F938D84F}"/>
              </a:ext>
            </a:extLst>
          </p:cNvPr>
          <p:cNvSpPr>
            <a:spLocks noGrp="1"/>
          </p:cNvSpPr>
          <p:nvPr>
            <p:ph type="title"/>
          </p:nvPr>
        </p:nvSpPr>
        <p:spPr/>
        <p:txBody>
          <a:bodyPr/>
          <a:lstStyle/>
          <a:p>
            <a:r>
              <a:rPr lang="nl-NL" dirty="0"/>
              <a:t>Zorgen: laten we ze eens onder de loep nemen.</a:t>
            </a:r>
          </a:p>
        </p:txBody>
      </p:sp>
      <p:sp>
        <p:nvSpPr>
          <p:cNvPr id="3" name="Tijdelijke aanduiding voor inhoud 2">
            <a:extLst>
              <a:ext uri="{FF2B5EF4-FFF2-40B4-BE49-F238E27FC236}">
                <a16:creationId xmlns:a16="http://schemas.microsoft.com/office/drawing/2014/main" id="{2B575A7A-5DAD-9635-3DAD-58E9658A7750}"/>
              </a:ext>
            </a:extLst>
          </p:cNvPr>
          <p:cNvSpPr>
            <a:spLocks noGrp="1"/>
          </p:cNvSpPr>
          <p:nvPr>
            <p:ph idx="1"/>
          </p:nvPr>
        </p:nvSpPr>
        <p:spPr/>
        <p:txBody>
          <a:bodyPr/>
          <a:lstStyle/>
          <a:p>
            <a:r>
              <a:rPr lang="nl-NL" b="1" dirty="0"/>
              <a:t>3. 🤝 Vriendschap, pesten en erbij horen</a:t>
            </a:r>
          </a:p>
          <a:p>
            <a:r>
              <a:rPr lang="nl-NL" dirty="0"/>
              <a:t>“Ik wil niet buitengesloten worden.” – “Ze lachen me uit.”</a:t>
            </a:r>
          </a:p>
          <a:p>
            <a:r>
              <a:rPr lang="nl-NL" dirty="0"/>
              <a:t>Sociale relaties zijn cruciaal in deze leeftijd. Corona heeft daarbij niet geholpen.</a:t>
            </a:r>
          </a:p>
          <a:p>
            <a:r>
              <a:rPr lang="nl-NL" dirty="0"/>
              <a:t>Pesten of buitensluiten — ook online — is een van de grootste bronnen van zorgen.</a:t>
            </a:r>
          </a:p>
          <a:p>
            <a:r>
              <a:rPr lang="nl-NL" dirty="0"/>
              <a:t>Ze zijn gevoeliger voor </a:t>
            </a:r>
            <a:r>
              <a:rPr lang="nl-NL" b="1" dirty="0"/>
              <a:t>groepsdruk</a:t>
            </a:r>
            <a:r>
              <a:rPr lang="nl-NL" dirty="0"/>
              <a:t> en willen “erbij horen”.</a:t>
            </a:r>
          </a:p>
          <a:p>
            <a:endParaRPr lang="nl-NL" dirty="0"/>
          </a:p>
        </p:txBody>
      </p:sp>
      <p:pic>
        <p:nvPicPr>
          <p:cNvPr id="4" name="Afbeelding 3">
            <a:extLst>
              <a:ext uri="{FF2B5EF4-FFF2-40B4-BE49-F238E27FC236}">
                <a16:creationId xmlns:a16="http://schemas.microsoft.com/office/drawing/2014/main" id="{D2370F33-BBBD-933E-F062-C0444780CDB4}"/>
              </a:ext>
            </a:extLst>
          </p:cNvPr>
          <p:cNvPicPr>
            <a:picLocks noChangeAspect="1"/>
          </p:cNvPicPr>
          <p:nvPr/>
        </p:nvPicPr>
        <p:blipFill>
          <a:blip r:embed="rId2"/>
          <a:stretch>
            <a:fillRect/>
          </a:stretch>
        </p:blipFill>
        <p:spPr>
          <a:xfrm>
            <a:off x="5846199" y="1251667"/>
            <a:ext cx="5238750" cy="5238750"/>
          </a:xfrm>
          <a:prstGeom prst="rect">
            <a:avLst/>
          </a:prstGeom>
        </p:spPr>
      </p:pic>
    </p:spTree>
    <p:extLst>
      <p:ext uri="{BB962C8B-B14F-4D97-AF65-F5344CB8AC3E}">
        <p14:creationId xmlns:p14="http://schemas.microsoft.com/office/powerpoint/2010/main" val="20150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2FD9-F27E-BB75-37D0-80C0DD87D8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0E17E9-B2F7-EE58-87F1-D958871975E5}"/>
              </a:ext>
            </a:extLst>
          </p:cNvPr>
          <p:cNvSpPr>
            <a:spLocks noGrp="1"/>
          </p:cNvSpPr>
          <p:nvPr>
            <p:ph type="title"/>
          </p:nvPr>
        </p:nvSpPr>
        <p:spPr/>
        <p:txBody>
          <a:bodyPr/>
          <a:lstStyle/>
          <a:p>
            <a:r>
              <a:rPr lang="nl-NL" dirty="0"/>
              <a:t>Zorgen: laten we ze eens onder de loep nemen.</a:t>
            </a:r>
          </a:p>
        </p:txBody>
      </p:sp>
      <p:sp>
        <p:nvSpPr>
          <p:cNvPr id="3" name="Tijdelijke aanduiding voor inhoud 2">
            <a:extLst>
              <a:ext uri="{FF2B5EF4-FFF2-40B4-BE49-F238E27FC236}">
                <a16:creationId xmlns:a16="http://schemas.microsoft.com/office/drawing/2014/main" id="{42AB6A48-5B5D-5628-42BC-12F64D421C70}"/>
              </a:ext>
            </a:extLst>
          </p:cNvPr>
          <p:cNvSpPr>
            <a:spLocks noGrp="1"/>
          </p:cNvSpPr>
          <p:nvPr>
            <p:ph idx="1"/>
          </p:nvPr>
        </p:nvSpPr>
        <p:spPr/>
        <p:txBody>
          <a:bodyPr/>
          <a:lstStyle/>
          <a:p>
            <a:r>
              <a:rPr lang="nl-NL" b="1" dirty="0"/>
              <a:t>4. 🌍 Klimaat en toekomst van de aarde</a:t>
            </a:r>
          </a:p>
          <a:p>
            <a:r>
              <a:rPr lang="nl-NL" dirty="0"/>
              <a:t>“Wat als de aarde kapotgaat?” – “Waarom doen volwassenen er niks aan?”</a:t>
            </a:r>
          </a:p>
          <a:p>
            <a:r>
              <a:rPr lang="nl-NL" dirty="0"/>
              <a:t>Veel jongeren volgen klimaatnieuws en voelen onmacht of verdriet daarover.</a:t>
            </a:r>
          </a:p>
          <a:p>
            <a:r>
              <a:rPr lang="nl-NL" dirty="0"/>
              <a:t>Ze maken zich zorgen over hun toekomst (“is er straks nog een aarde om op te wonen?”).</a:t>
            </a:r>
          </a:p>
          <a:p>
            <a:endParaRPr lang="nl-NL" dirty="0"/>
          </a:p>
        </p:txBody>
      </p:sp>
      <p:pic>
        <p:nvPicPr>
          <p:cNvPr id="4" name="Afbeelding 3">
            <a:extLst>
              <a:ext uri="{FF2B5EF4-FFF2-40B4-BE49-F238E27FC236}">
                <a16:creationId xmlns:a16="http://schemas.microsoft.com/office/drawing/2014/main" id="{A1002C5D-8835-0500-FD77-297057458589}"/>
              </a:ext>
            </a:extLst>
          </p:cNvPr>
          <p:cNvPicPr>
            <a:picLocks noChangeAspect="1"/>
          </p:cNvPicPr>
          <p:nvPr/>
        </p:nvPicPr>
        <p:blipFill>
          <a:blip r:embed="rId2"/>
          <a:stretch>
            <a:fillRect/>
          </a:stretch>
        </p:blipFill>
        <p:spPr>
          <a:xfrm>
            <a:off x="6702251" y="1677557"/>
            <a:ext cx="4651549" cy="4651549"/>
          </a:xfrm>
          <a:prstGeom prst="rect">
            <a:avLst/>
          </a:prstGeom>
        </p:spPr>
      </p:pic>
    </p:spTree>
    <p:extLst>
      <p:ext uri="{BB962C8B-B14F-4D97-AF65-F5344CB8AC3E}">
        <p14:creationId xmlns:p14="http://schemas.microsoft.com/office/powerpoint/2010/main" val="18319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25A64-479B-9F51-1CA6-6E287B34D212}"/>
              </a:ext>
            </a:extLst>
          </p:cNvPr>
          <p:cNvSpPr>
            <a:spLocks noGrp="1"/>
          </p:cNvSpPr>
          <p:nvPr>
            <p:ph type="title"/>
          </p:nvPr>
        </p:nvSpPr>
        <p:spPr/>
        <p:txBody>
          <a:bodyPr/>
          <a:lstStyle/>
          <a:p>
            <a:r>
              <a:rPr lang="nl-NL" dirty="0"/>
              <a:t>Zorgen zijn echt en je moet ze serieus nemen</a:t>
            </a:r>
          </a:p>
        </p:txBody>
      </p:sp>
      <p:sp>
        <p:nvSpPr>
          <p:cNvPr id="3" name="Tijdelijke aanduiding voor inhoud 2">
            <a:extLst>
              <a:ext uri="{FF2B5EF4-FFF2-40B4-BE49-F238E27FC236}">
                <a16:creationId xmlns:a16="http://schemas.microsoft.com/office/drawing/2014/main" id="{CB49B55B-7E7F-C205-DBA0-BB30B6132467}"/>
              </a:ext>
            </a:extLst>
          </p:cNvPr>
          <p:cNvSpPr>
            <a:spLocks noGrp="1"/>
          </p:cNvSpPr>
          <p:nvPr>
            <p:ph idx="1"/>
          </p:nvPr>
        </p:nvSpPr>
        <p:spPr>
          <a:xfrm>
            <a:off x="838200" y="1471664"/>
            <a:ext cx="10515600" cy="4351338"/>
          </a:xfrm>
        </p:spPr>
        <p:txBody>
          <a:bodyPr>
            <a:normAutofit fontScale="92500" lnSpcReduction="10000"/>
          </a:bodyPr>
          <a:lstStyle/>
          <a:p>
            <a:r>
              <a:rPr lang="nl-NL" dirty="0"/>
              <a:t>Soms zijn je zorgen heel duidelijk voelbaar.</a:t>
            </a:r>
          </a:p>
          <a:p>
            <a:r>
              <a:rPr lang="nl-NL" dirty="0"/>
              <a:t>Op andere momenten denk je er niet aan.</a:t>
            </a:r>
          </a:p>
          <a:p>
            <a:endParaRPr lang="nl-NL" dirty="0"/>
          </a:p>
          <a:p>
            <a:r>
              <a:rPr lang="nl-NL" dirty="0"/>
              <a:t>Soms is het gevoel vager: “er is iets dat me zorgen baart” of “er is zoveel dat ik het te veel voor me wordt”</a:t>
            </a:r>
          </a:p>
          <a:p>
            <a:endParaRPr lang="nl-NL" dirty="0"/>
          </a:p>
          <a:p>
            <a:r>
              <a:rPr lang="nl-NL" dirty="0"/>
              <a:t>Breng je zorgen in kaart: maak een lijst of </a:t>
            </a:r>
            <a:r>
              <a:rPr lang="nl-NL" dirty="0" err="1"/>
              <a:t>mindmap</a:t>
            </a:r>
            <a:r>
              <a:rPr lang="nl-NL" dirty="0"/>
              <a:t>.</a:t>
            </a:r>
          </a:p>
          <a:p>
            <a:endParaRPr lang="nl-NL" dirty="0"/>
          </a:p>
          <a:p>
            <a:r>
              <a:rPr lang="nl-NL" dirty="0"/>
              <a:t>Het helpt om er over na te denken en er een positieve actie tegenover te bedenken.</a:t>
            </a:r>
          </a:p>
        </p:txBody>
      </p:sp>
      <p:pic>
        <p:nvPicPr>
          <p:cNvPr id="4" name="Afbeelding 3">
            <a:extLst>
              <a:ext uri="{FF2B5EF4-FFF2-40B4-BE49-F238E27FC236}">
                <a16:creationId xmlns:a16="http://schemas.microsoft.com/office/drawing/2014/main" id="{9137885F-9500-54F3-A953-96FD18F46441}"/>
              </a:ext>
            </a:extLst>
          </p:cNvPr>
          <p:cNvPicPr>
            <a:picLocks noChangeAspect="1"/>
          </p:cNvPicPr>
          <p:nvPr/>
        </p:nvPicPr>
        <p:blipFill>
          <a:blip r:embed="rId2"/>
          <a:stretch>
            <a:fillRect/>
          </a:stretch>
        </p:blipFill>
        <p:spPr>
          <a:xfrm>
            <a:off x="6377141" y="1471664"/>
            <a:ext cx="5238750" cy="5238750"/>
          </a:xfrm>
          <a:prstGeom prst="rect">
            <a:avLst/>
          </a:prstGeom>
        </p:spPr>
      </p:pic>
    </p:spTree>
    <p:extLst>
      <p:ext uri="{BB962C8B-B14F-4D97-AF65-F5344CB8AC3E}">
        <p14:creationId xmlns:p14="http://schemas.microsoft.com/office/powerpoint/2010/main" val="13169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DD04C03-77DB-36BC-6F3E-46A8A24F9ACA}"/>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Ovaal 2">
            <a:extLst>
              <a:ext uri="{FF2B5EF4-FFF2-40B4-BE49-F238E27FC236}">
                <a16:creationId xmlns:a16="http://schemas.microsoft.com/office/drawing/2014/main" id="{D65FD96D-576C-BCDB-6CAA-40754CB700A2}"/>
              </a:ext>
            </a:extLst>
          </p:cNvPr>
          <p:cNvSpPr/>
          <p:nvPr/>
        </p:nvSpPr>
        <p:spPr>
          <a:xfrm>
            <a:off x="4198375" y="1602658"/>
            <a:ext cx="3805084" cy="37264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2A38FC69-349F-5C97-525A-66523E5C0D97}"/>
              </a:ext>
            </a:extLst>
          </p:cNvPr>
          <p:cNvSpPr/>
          <p:nvPr/>
        </p:nvSpPr>
        <p:spPr>
          <a:xfrm>
            <a:off x="2964426" y="351503"/>
            <a:ext cx="6263148" cy="61549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72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jl: rechts 12">
            <a:extLst>
              <a:ext uri="{FF2B5EF4-FFF2-40B4-BE49-F238E27FC236}">
                <a16:creationId xmlns:a16="http://schemas.microsoft.com/office/drawing/2014/main" id="{887E3112-FAB2-D989-F83E-46E12A3D1782}"/>
              </a:ext>
            </a:extLst>
          </p:cNvPr>
          <p:cNvSpPr/>
          <p:nvPr/>
        </p:nvSpPr>
        <p:spPr>
          <a:xfrm rot="16200000">
            <a:off x="-1977918" y="3191392"/>
            <a:ext cx="5071881" cy="555437"/>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Pijl: rechts 11">
            <a:extLst>
              <a:ext uri="{FF2B5EF4-FFF2-40B4-BE49-F238E27FC236}">
                <a16:creationId xmlns:a16="http://schemas.microsoft.com/office/drawing/2014/main" id="{0E2ECEC8-1D67-F12B-8F7E-A272A50ABB7D}"/>
              </a:ext>
            </a:extLst>
          </p:cNvPr>
          <p:cNvSpPr/>
          <p:nvPr/>
        </p:nvSpPr>
        <p:spPr>
          <a:xfrm>
            <a:off x="1111044" y="6078836"/>
            <a:ext cx="8042788" cy="555437"/>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28B0A723-50B2-A48F-0583-A38088D861FD}"/>
              </a:ext>
            </a:extLst>
          </p:cNvPr>
          <p:cNvSpPr/>
          <p:nvPr/>
        </p:nvSpPr>
        <p:spPr>
          <a:xfrm>
            <a:off x="1111045" y="570271"/>
            <a:ext cx="4227871" cy="2507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75CE090D-352B-7296-3CE8-3BCC2877E81F}"/>
              </a:ext>
            </a:extLst>
          </p:cNvPr>
          <p:cNvSpPr/>
          <p:nvPr/>
        </p:nvSpPr>
        <p:spPr>
          <a:xfrm>
            <a:off x="5692878" y="570271"/>
            <a:ext cx="4227871" cy="2507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B3D4E85-EA43-8A22-75DE-7DB546867FEB}"/>
              </a:ext>
            </a:extLst>
          </p:cNvPr>
          <p:cNvSpPr/>
          <p:nvPr/>
        </p:nvSpPr>
        <p:spPr>
          <a:xfrm>
            <a:off x="5692878" y="3429000"/>
            <a:ext cx="4227871" cy="2507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DE2BC3D5-8891-FCCC-97F5-FD539B95A755}"/>
              </a:ext>
            </a:extLst>
          </p:cNvPr>
          <p:cNvSpPr/>
          <p:nvPr/>
        </p:nvSpPr>
        <p:spPr>
          <a:xfrm>
            <a:off x="1111044" y="3497826"/>
            <a:ext cx="4227871" cy="2507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5608611B-33E5-08F0-7805-8F454B68BC90}"/>
              </a:ext>
            </a:extLst>
          </p:cNvPr>
          <p:cNvSpPr txBox="1"/>
          <p:nvPr/>
        </p:nvSpPr>
        <p:spPr>
          <a:xfrm>
            <a:off x="1317523" y="6188784"/>
            <a:ext cx="7423355" cy="369332"/>
          </a:xfrm>
          <a:prstGeom prst="rect">
            <a:avLst/>
          </a:prstGeom>
          <a:noFill/>
          <a:ln>
            <a:solidFill>
              <a:srgbClr val="00B0F0"/>
            </a:solidFill>
          </a:ln>
        </p:spPr>
        <p:txBody>
          <a:bodyPr wrap="square" rtlCol="0">
            <a:spAutoFit/>
          </a:bodyPr>
          <a:lstStyle/>
          <a:p>
            <a:r>
              <a:rPr lang="nl-NL" dirty="0"/>
              <a:t>Hoeveel invloed heb ik er op?   </a:t>
            </a:r>
            <a:r>
              <a:rPr lang="nl-NL" dirty="0">
                <a:sym typeface="Wingdings" panose="05000000000000000000" pitchFamily="2" charset="2"/>
              </a:rPr>
              <a:t> </a:t>
            </a:r>
            <a:r>
              <a:rPr lang="nl-NL" dirty="0"/>
              <a:t>Weinig       –       Veel </a:t>
            </a:r>
            <a:r>
              <a:rPr lang="nl-NL" dirty="0">
                <a:sym typeface="Wingdings" panose="05000000000000000000" pitchFamily="2" charset="2"/>
              </a:rPr>
              <a:t></a:t>
            </a:r>
            <a:endParaRPr lang="nl-NL" dirty="0"/>
          </a:p>
        </p:txBody>
      </p:sp>
      <p:sp>
        <p:nvSpPr>
          <p:cNvPr id="7" name="Tekstvak 6">
            <a:extLst>
              <a:ext uri="{FF2B5EF4-FFF2-40B4-BE49-F238E27FC236}">
                <a16:creationId xmlns:a16="http://schemas.microsoft.com/office/drawing/2014/main" id="{FD203E9D-C4A8-6547-08AA-077A6F91D606}"/>
              </a:ext>
            </a:extLst>
          </p:cNvPr>
          <p:cNvSpPr txBox="1"/>
          <p:nvPr/>
        </p:nvSpPr>
        <p:spPr>
          <a:xfrm rot="16200000">
            <a:off x="-3139263" y="2108708"/>
            <a:ext cx="7423355" cy="369332"/>
          </a:xfrm>
          <a:prstGeom prst="rect">
            <a:avLst/>
          </a:prstGeom>
          <a:noFill/>
        </p:spPr>
        <p:txBody>
          <a:bodyPr wrap="square" rtlCol="0">
            <a:spAutoFit/>
          </a:bodyPr>
          <a:lstStyle/>
          <a:p>
            <a:r>
              <a:rPr lang="nl-NL" dirty="0"/>
              <a:t>Hoe belangrijk is het   </a:t>
            </a:r>
            <a:r>
              <a:rPr lang="nl-NL" dirty="0">
                <a:sym typeface="Wingdings" panose="05000000000000000000" pitchFamily="2" charset="2"/>
              </a:rPr>
              <a:t> </a:t>
            </a:r>
            <a:r>
              <a:rPr lang="nl-NL" dirty="0"/>
              <a:t>Weinig       –       Heel </a:t>
            </a:r>
            <a:r>
              <a:rPr lang="nl-NL" dirty="0">
                <a:sym typeface="Wingdings" panose="05000000000000000000" pitchFamily="2" charset="2"/>
              </a:rPr>
              <a:t></a:t>
            </a:r>
            <a:endParaRPr lang="nl-NL" dirty="0"/>
          </a:p>
        </p:txBody>
      </p:sp>
      <p:sp>
        <p:nvSpPr>
          <p:cNvPr id="8" name="Tekstvak 7">
            <a:extLst>
              <a:ext uri="{FF2B5EF4-FFF2-40B4-BE49-F238E27FC236}">
                <a16:creationId xmlns:a16="http://schemas.microsoft.com/office/drawing/2014/main" id="{54B6CCBC-5535-ABAD-97C2-3C3A46C51EC4}"/>
              </a:ext>
            </a:extLst>
          </p:cNvPr>
          <p:cNvSpPr txBox="1"/>
          <p:nvPr/>
        </p:nvSpPr>
        <p:spPr>
          <a:xfrm>
            <a:off x="1553497" y="4119716"/>
            <a:ext cx="3333135" cy="1200329"/>
          </a:xfrm>
          <a:prstGeom prst="rect">
            <a:avLst/>
          </a:prstGeom>
          <a:noFill/>
        </p:spPr>
        <p:txBody>
          <a:bodyPr wrap="square" rtlCol="0">
            <a:spAutoFit/>
          </a:bodyPr>
          <a:lstStyle/>
          <a:p>
            <a:r>
              <a:rPr lang="nl-NL" sz="2400" dirty="0">
                <a:solidFill>
                  <a:schemeClr val="bg1"/>
                </a:solidFill>
              </a:rPr>
              <a:t>Geef het een plek en laat het over aan anderen.</a:t>
            </a:r>
            <a:endParaRPr lang="nl-NL" dirty="0">
              <a:solidFill>
                <a:schemeClr val="bg1"/>
              </a:solidFill>
            </a:endParaRPr>
          </a:p>
        </p:txBody>
      </p:sp>
      <p:sp>
        <p:nvSpPr>
          <p:cNvPr id="9" name="Tekstvak 8">
            <a:extLst>
              <a:ext uri="{FF2B5EF4-FFF2-40B4-BE49-F238E27FC236}">
                <a16:creationId xmlns:a16="http://schemas.microsoft.com/office/drawing/2014/main" id="{978F4879-B0DF-677E-B521-73BA881CC72C}"/>
              </a:ext>
            </a:extLst>
          </p:cNvPr>
          <p:cNvSpPr txBox="1"/>
          <p:nvPr/>
        </p:nvSpPr>
        <p:spPr>
          <a:xfrm>
            <a:off x="1317523" y="933172"/>
            <a:ext cx="3569109" cy="1569660"/>
          </a:xfrm>
          <a:prstGeom prst="rect">
            <a:avLst/>
          </a:prstGeom>
          <a:noFill/>
        </p:spPr>
        <p:txBody>
          <a:bodyPr wrap="square" rtlCol="0">
            <a:spAutoFit/>
          </a:bodyPr>
          <a:lstStyle/>
          <a:p>
            <a:r>
              <a:rPr lang="nl-NL" sz="2400" dirty="0">
                <a:solidFill>
                  <a:schemeClr val="bg1"/>
                </a:solidFill>
              </a:rPr>
              <a:t>Bespreek het met,  of steun, mensen die er wat aan kunnen doen.</a:t>
            </a:r>
          </a:p>
          <a:p>
            <a:r>
              <a:rPr lang="nl-NL" sz="2400" dirty="0">
                <a:solidFill>
                  <a:schemeClr val="bg1"/>
                </a:solidFill>
              </a:rPr>
              <a:t>Bv Artsen zonder Grenzen</a:t>
            </a:r>
            <a:endParaRPr lang="nl-NL" dirty="0">
              <a:solidFill>
                <a:schemeClr val="bg1"/>
              </a:solidFill>
            </a:endParaRPr>
          </a:p>
        </p:txBody>
      </p:sp>
      <p:sp>
        <p:nvSpPr>
          <p:cNvPr id="10" name="Tekstvak 9">
            <a:extLst>
              <a:ext uri="{FF2B5EF4-FFF2-40B4-BE49-F238E27FC236}">
                <a16:creationId xmlns:a16="http://schemas.microsoft.com/office/drawing/2014/main" id="{6C6BDFCD-D29E-76B4-EFCC-8A19DFA2E1AE}"/>
              </a:ext>
            </a:extLst>
          </p:cNvPr>
          <p:cNvSpPr txBox="1"/>
          <p:nvPr/>
        </p:nvSpPr>
        <p:spPr>
          <a:xfrm>
            <a:off x="6096000" y="4151274"/>
            <a:ext cx="3333135" cy="1200329"/>
          </a:xfrm>
          <a:prstGeom prst="rect">
            <a:avLst/>
          </a:prstGeom>
          <a:noFill/>
        </p:spPr>
        <p:txBody>
          <a:bodyPr wrap="square" rtlCol="0">
            <a:spAutoFit/>
          </a:bodyPr>
          <a:lstStyle/>
          <a:p>
            <a:r>
              <a:rPr lang="nl-NL" sz="2400" dirty="0">
                <a:solidFill>
                  <a:schemeClr val="bg1"/>
                </a:solidFill>
              </a:rPr>
              <a:t>Pak het aan. Dan kun je het achter je laten. Vraag hulp.</a:t>
            </a:r>
            <a:endParaRPr lang="nl-NL" dirty="0">
              <a:solidFill>
                <a:schemeClr val="bg1"/>
              </a:solidFill>
            </a:endParaRPr>
          </a:p>
        </p:txBody>
      </p:sp>
      <p:sp>
        <p:nvSpPr>
          <p:cNvPr id="11" name="Tekstvak 10">
            <a:extLst>
              <a:ext uri="{FF2B5EF4-FFF2-40B4-BE49-F238E27FC236}">
                <a16:creationId xmlns:a16="http://schemas.microsoft.com/office/drawing/2014/main" id="{366E44B3-7710-4E1E-86A5-AF69D6846F20}"/>
              </a:ext>
            </a:extLst>
          </p:cNvPr>
          <p:cNvSpPr txBox="1"/>
          <p:nvPr/>
        </p:nvSpPr>
        <p:spPr>
          <a:xfrm>
            <a:off x="6096000" y="1014784"/>
            <a:ext cx="3333135" cy="1569660"/>
          </a:xfrm>
          <a:prstGeom prst="rect">
            <a:avLst/>
          </a:prstGeom>
          <a:noFill/>
        </p:spPr>
        <p:txBody>
          <a:bodyPr wrap="square" rtlCol="0">
            <a:spAutoFit/>
          </a:bodyPr>
          <a:lstStyle/>
          <a:p>
            <a:r>
              <a:rPr lang="nl-NL" sz="2400" dirty="0">
                <a:solidFill>
                  <a:schemeClr val="bg1"/>
                </a:solidFill>
              </a:rPr>
              <a:t>Pak het aan. Zoek mensen die er net zo over denken en begin een positieve actie.</a:t>
            </a:r>
            <a:endParaRPr lang="nl-NL" dirty="0">
              <a:solidFill>
                <a:schemeClr val="bg1"/>
              </a:solidFill>
            </a:endParaRPr>
          </a:p>
        </p:txBody>
      </p:sp>
      <p:grpSp>
        <p:nvGrpSpPr>
          <p:cNvPr id="16" name="Groep 15">
            <a:extLst>
              <a:ext uri="{FF2B5EF4-FFF2-40B4-BE49-F238E27FC236}">
                <a16:creationId xmlns:a16="http://schemas.microsoft.com/office/drawing/2014/main" id="{CAC0F998-C07C-2E68-CB60-E569D51F31B8}"/>
              </a:ext>
            </a:extLst>
          </p:cNvPr>
          <p:cNvGrpSpPr/>
          <p:nvPr/>
        </p:nvGrpSpPr>
        <p:grpSpPr>
          <a:xfrm>
            <a:off x="10078065" y="796413"/>
            <a:ext cx="1946787" cy="2858589"/>
            <a:chOff x="10078065" y="796413"/>
            <a:chExt cx="1946787" cy="2858589"/>
          </a:xfrm>
        </p:grpSpPr>
        <p:sp>
          <p:nvSpPr>
            <p:cNvPr id="14" name="Lachebekje 13">
              <a:extLst>
                <a:ext uri="{FF2B5EF4-FFF2-40B4-BE49-F238E27FC236}">
                  <a16:creationId xmlns:a16="http://schemas.microsoft.com/office/drawing/2014/main" id="{329DB3AE-4099-5FB7-1A66-2FFDF18C87E3}"/>
                </a:ext>
              </a:extLst>
            </p:cNvPr>
            <p:cNvSpPr/>
            <p:nvPr/>
          </p:nvSpPr>
          <p:spPr>
            <a:xfrm>
              <a:off x="10078065" y="796413"/>
              <a:ext cx="1946787" cy="2035277"/>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kstvak 14">
              <a:extLst>
                <a:ext uri="{FF2B5EF4-FFF2-40B4-BE49-F238E27FC236}">
                  <a16:creationId xmlns:a16="http://schemas.microsoft.com/office/drawing/2014/main" id="{7267F07A-EC7C-A296-83D9-E25C84C3AC86}"/>
                </a:ext>
              </a:extLst>
            </p:cNvPr>
            <p:cNvSpPr txBox="1"/>
            <p:nvPr/>
          </p:nvSpPr>
          <p:spPr>
            <a:xfrm>
              <a:off x="10323871" y="3008671"/>
              <a:ext cx="1700981" cy="646331"/>
            </a:xfrm>
            <a:prstGeom prst="rect">
              <a:avLst/>
            </a:prstGeom>
            <a:noFill/>
          </p:spPr>
          <p:txBody>
            <a:bodyPr wrap="square" rtlCol="0">
              <a:spAutoFit/>
            </a:bodyPr>
            <a:lstStyle/>
            <a:p>
              <a:pPr algn="ctr"/>
              <a:r>
                <a:rPr lang="nl-NL" dirty="0"/>
                <a:t>problemen oplossen les 1</a:t>
              </a:r>
            </a:p>
          </p:txBody>
        </p:sp>
      </p:grpSp>
    </p:spTree>
    <p:extLst>
      <p:ext uri="{BB962C8B-B14F-4D97-AF65-F5344CB8AC3E}">
        <p14:creationId xmlns:p14="http://schemas.microsoft.com/office/powerpoint/2010/main" val="1851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0" grpId="0"/>
      <p:bldP spid="11"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1541</TotalTime>
  <Words>731</Words>
  <Application>Microsoft Office PowerPoint</Application>
  <PresentationFormat>Breedbeeld</PresentationFormat>
  <Paragraphs>62</Paragraphs>
  <Slides>14</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Aptos</vt:lpstr>
      <vt:lpstr>Aptos Display</vt:lpstr>
      <vt:lpstr>Arial</vt:lpstr>
      <vt:lpstr>Wingdings</vt:lpstr>
      <vt:lpstr>Kantoorthema</vt:lpstr>
      <vt:lpstr>Zorgen bij pubers en adolescenten</vt:lpstr>
      <vt:lpstr>Waarover maken we ons zorgen?</vt:lpstr>
      <vt:lpstr>Zorgen: laten we ze eens onder de loep nemen.</vt:lpstr>
      <vt:lpstr>Zorgen: laten we ze eens onder de loep nemen.</vt:lpstr>
      <vt:lpstr>Zorgen: laten we ze eens onder de loep nemen.</vt:lpstr>
      <vt:lpstr>Zorgen: laten we ze eens onder de loep nemen.</vt:lpstr>
      <vt:lpstr>Zorgen zijn echt en je moet ze serieus nemen</vt:lpstr>
      <vt:lpstr>PowerPoint-presentatie</vt:lpstr>
      <vt:lpstr>PowerPoint-presentatie</vt:lpstr>
      <vt:lpstr>Positieve actie</vt:lpstr>
      <vt:lpstr>PowerPoint-presentatie</vt:lpstr>
      <vt:lpstr>Wat gaan we deze week doen?</vt:lpstr>
      <vt:lpstr>Wat gaan we deze week doen?</vt:lpstr>
      <vt:lpstr>Wat gaan we deze week doen?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Kloosterboer</dc:creator>
  <cp:lastModifiedBy>Hans Kloosterboer</cp:lastModifiedBy>
  <cp:revision>1</cp:revision>
  <dcterms:created xsi:type="dcterms:W3CDTF">2025-11-09T07:52:13Z</dcterms:created>
  <dcterms:modified xsi:type="dcterms:W3CDTF">2025-11-12T08:17:42Z</dcterms:modified>
</cp:coreProperties>
</file>